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4" r:id="rId4"/>
    <p:sldId id="271" r:id="rId5"/>
    <p:sldId id="272" r:id="rId6"/>
    <p:sldId id="273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f3a615a4dccfd0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A85"/>
    <a:srgbClr val="EA5616"/>
    <a:srgbClr val="D5D4E7"/>
    <a:srgbClr val="ECEBF9"/>
    <a:srgbClr val="BEB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5" autoAdjust="0"/>
    <p:restoredTop sz="94061" autoAdjust="0"/>
  </p:normalViewPr>
  <p:slideViewPr>
    <p:cSldViewPr snapToGrid="0">
      <p:cViewPr>
        <p:scale>
          <a:sx n="100" d="100"/>
          <a:sy n="100" d="100"/>
        </p:scale>
        <p:origin x="190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C9D2B-AE2A-4398-826C-A9416E583DBB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C62D1-59F8-490D-B7E2-938488FC5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58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C62D1-59F8-490D-B7E2-938488FC546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70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C62D1-59F8-490D-B7E2-938488FC546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29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43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2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09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88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9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148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5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2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54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51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315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FE612-9412-4D83-BC44-1C1E2E7C0F29}" type="datetimeFigureOut">
              <a:rPr lang="ru-RU" smtClean="0"/>
              <a:t>05.06.2021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76B5E-E180-4876-865C-3BA22A937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05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67" Type="http://schemas.openxmlformats.org/officeDocument/2006/relationships/image" Target="../media/image7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68" Type="http://schemas.openxmlformats.org/officeDocument/2006/relationships/image" Target="../media/image14.png"/><Relationship Id="rId67" Type="http://schemas.openxmlformats.org/officeDocument/2006/relationships/image" Target="../media/image7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Relationship Id="rId6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www.figma.com/file/JtheAlp8COOIYze4VBuOtu/Untitled?node-id=0%3A1" TargetMode="External"/><Relationship Id="rId5" Type="http://schemas.openxmlformats.org/officeDocument/2006/relationships/hyperlink" Target="http://78.141.217.44/home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" y="0"/>
            <a:ext cx="12177664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56" y="6315719"/>
            <a:ext cx="1130940" cy="248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0427" y="2553240"/>
            <a:ext cx="5147572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alpha val="48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КОМАНДА</a:t>
            </a:r>
            <a:r>
              <a:rPr lang="ru-RU" sz="4400" dirty="0" smtClean="0">
                <a:solidFill>
                  <a:schemeClr val="bg1">
                    <a:alpha val="48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/>
            </a:r>
            <a:b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SMUZI TEAM</a:t>
            </a:r>
            <a:r>
              <a:rPr lang="ru-RU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endParaRPr lang="ru-RU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0427" y="249028"/>
            <a:ext cx="47950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chemeClr val="bg1">
                    <a:alpha val="13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ТРЕК </a:t>
            </a:r>
            <a:r>
              <a:rPr lang="en-US" sz="8000" dirty="0">
                <a:solidFill>
                  <a:schemeClr val="bg1">
                    <a:alpha val="13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#2</a:t>
            </a:r>
            <a:endParaRPr lang="ru-RU" sz="8000" dirty="0">
              <a:solidFill>
                <a:schemeClr val="bg1">
                  <a:alpha val="13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28" y="6022086"/>
            <a:ext cx="1112960" cy="8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9722191" y="0"/>
            <a:ext cx="246980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291642" y="0"/>
            <a:ext cx="246980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861095" y="0"/>
            <a:ext cx="246980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430547" y="0"/>
            <a:ext cx="246980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0" y="0"/>
            <a:ext cx="246980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99791" y="288027"/>
            <a:ext cx="712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2F2A8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Smuzi team</a:t>
            </a:r>
            <a:endParaRPr lang="ru-RU" sz="280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797" y="2919970"/>
            <a:ext cx="1527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Антон</a:t>
            </a:r>
            <a:br>
              <a:rPr lang="ru-RU" sz="1600" dirty="0" smtClean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ru-RU" sz="16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Шишов</a:t>
            </a:r>
            <a:endParaRPr lang="ru-RU" sz="1100" dirty="0">
              <a:solidFill>
                <a:schemeClr val="tx1">
                  <a:lumMod val="50000"/>
                  <a:lumOff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56359" y="2919970"/>
            <a:ext cx="182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dirty="0" smtClean="0"/>
              <a:t>Дмитрий</a:t>
            </a:r>
          </a:p>
          <a:p>
            <a:r>
              <a:rPr lang="ru-RU" dirty="0" smtClean="0"/>
              <a:t>Дорошенко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5018559" y="2919970"/>
            <a:ext cx="182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dirty="0" smtClean="0"/>
              <a:t>Евгений</a:t>
            </a:r>
          </a:p>
          <a:p>
            <a:r>
              <a:rPr lang="ru-RU" dirty="0" smtClean="0"/>
              <a:t>Быковских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7453784" y="2919970"/>
            <a:ext cx="182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dirty="0"/>
              <a:t>Денис </a:t>
            </a:r>
            <a:br>
              <a:rPr lang="ru-RU" dirty="0"/>
            </a:br>
            <a:r>
              <a:rPr lang="ru-RU" dirty="0"/>
              <a:t>Игнатьев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17584" y="2919970"/>
            <a:ext cx="1821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dirty="0"/>
              <a:t>Яна </a:t>
            </a:r>
            <a:br>
              <a:rPr lang="ru-RU" dirty="0"/>
            </a:br>
            <a:r>
              <a:rPr lang="ru-RU" dirty="0"/>
              <a:t>Жучкова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0797" y="3756066"/>
            <a:ext cx="139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Frontend-</a:t>
            </a:r>
            <a:r>
              <a:rPr lang="ru-RU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разработчик</a:t>
            </a:r>
            <a:endParaRPr lang="ru-RU" sz="1050" dirty="0">
              <a:solidFill>
                <a:srgbClr val="2F2A8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9059" y="3756066"/>
            <a:ext cx="182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Frontend-</a:t>
            </a:r>
            <a:r>
              <a:rPr lang="ru-RU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разработчик</a:t>
            </a:r>
            <a:endParaRPr lang="ru-RU" sz="1050" dirty="0">
              <a:solidFill>
                <a:srgbClr val="2F2A8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6843" t="513" r="17380" b="48138"/>
          <a:stretch/>
        </p:blipFill>
        <p:spPr>
          <a:xfrm>
            <a:off x="405284" y="1722201"/>
            <a:ext cx="1008000" cy="1008000"/>
          </a:xfrm>
          <a:prstGeom prst="ellipse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046168" y="3756066"/>
            <a:ext cx="182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Frontend-</a:t>
            </a:r>
            <a:r>
              <a:rPr lang="ru-RU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разработчик</a:t>
            </a:r>
            <a:endParaRPr lang="ru-RU" sz="1050" dirty="0">
              <a:solidFill>
                <a:srgbClr val="2F2A8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55993" y="3756066"/>
            <a:ext cx="1821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Frontend-</a:t>
            </a:r>
            <a:r>
              <a:rPr lang="ru-RU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разработчик</a:t>
            </a:r>
            <a:endParaRPr lang="ru-RU" sz="1050" dirty="0">
              <a:solidFill>
                <a:srgbClr val="2F2A8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09914" y="3756066"/>
            <a:ext cx="182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rgbClr val="2F2A8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Дизайнер</a:t>
            </a:r>
            <a:endParaRPr lang="ru-RU" sz="1050" dirty="0">
              <a:solidFill>
                <a:srgbClr val="2F2A8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0736" y="4332536"/>
            <a:ext cx="1913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 err="1"/>
              <a:t>TypeScript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React</a:t>
            </a:r>
          </a:p>
          <a:p>
            <a:r>
              <a:rPr lang="en-US" dirty="0" err="1"/>
              <a:t>Redux</a:t>
            </a:r>
            <a:endParaRPr lang="en-US" dirty="0"/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Webpack</a:t>
            </a:r>
            <a:endParaRPr lang="en-US" dirty="0"/>
          </a:p>
          <a:p>
            <a:r>
              <a:rPr lang="en-US" dirty="0" err="1"/>
              <a:t>ThreeJS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2663940" y="4332536"/>
            <a:ext cx="19136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React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Redux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Docker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SCSS/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Css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Modules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NodeJS</a:t>
            </a:r>
            <a:endParaRPr lang="ru-RU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MongoDB</a:t>
            </a:r>
            <a:r>
              <a:rPr lang="ru-RU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Python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Tornado JS</a:t>
            </a:r>
            <a:endParaRPr lang="ru-RU" sz="1100" dirty="0" smtClean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Polymer</a:t>
            </a:r>
            <a:endParaRPr lang="ru-RU" sz="9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17633" y="4332536"/>
            <a:ext cx="19136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Typescript</a:t>
            </a:r>
            <a:endParaRPr lang="ru-RU" dirty="0"/>
          </a:p>
          <a:p>
            <a:r>
              <a:rPr lang="en-US" dirty="0" err="1"/>
              <a:t>ReactJS</a:t>
            </a:r>
            <a:endParaRPr lang="ru-RU" dirty="0"/>
          </a:p>
          <a:p>
            <a:r>
              <a:rPr lang="en-US" dirty="0" err="1"/>
              <a:t>Redux</a:t>
            </a:r>
            <a:endParaRPr lang="ru-RU" dirty="0"/>
          </a:p>
          <a:p>
            <a:r>
              <a:rPr lang="en-US" dirty="0"/>
              <a:t>JavaScript</a:t>
            </a:r>
            <a:endParaRPr lang="ru-RU" dirty="0"/>
          </a:p>
          <a:p>
            <a:r>
              <a:rPr lang="en-US" dirty="0" err="1"/>
              <a:t>Webpack</a:t>
            </a:r>
            <a:endParaRPr lang="ru-RU" dirty="0"/>
          </a:p>
          <a:p>
            <a:r>
              <a:rPr lang="en-US" dirty="0"/>
              <a:t>Docker</a:t>
            </a:r>
            <a:endParaRPr lang="ru-RU" dirty="0"/>
          </a:p>
          <a:p>
            <a:r>
              <a:rPr lang="en-US" dirty="0"/>
              <a:t>Babel</a:t>
            </a:r>
            <a:endParaRPr lang="ru-RU" dirty="0"/>
          </a:p>
          <a:p>
            <a:r>
              <a:rPr lang="en-US" dirty="0" err="1"/>
              <a:t>ExpressJS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Jenkins</a:t>
            </a:r>
            <a:endParaRPr lang="ru-RU" dirty="0"/>
          </a:p>
          <a:p>
            <a:r>
              <a:rPr lang="en-US" dirty="0" err="1"/>
              <a:t>Git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7427458" y="4332536"/>
            <a:ext cx="19136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Type </a:t>
            </a:r>
            <a:r>
              <a:rPr lang="en-US" dirty="0" smtClean="0"/>
              <a:t>Script/JavaScript</a:t>
            </a:r>
          </a:p>
          <a:p>
            <a:r>
              <a:rPr lang="en-US" dirty="0" err="1" smtClean="0"/>
              <a:t>ReactJS</a:t>
            </a:r>
            <a:endParaRPr lang="en-US" dirty="0" smtClean="0"/>
          </a:p>
          <a:p>
            <a:r>
              <a:rPr lang="en-US" dirty="0" err="1" smtClean="0"/>
              <a:t>Redux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Mobx</a:t>
            </a:r>
            <a:endParaRPr lang="en-US" dirty="0" smtClean="0"/>
          </a:p>
          <a:p>
            <a:r>
              <a:rPr lang="en-US" dirty="0" smtClean="0"/>
              <a:t>React-router</a:t>
            </a:r>
          </a:p>
          <a:p>
            <a:r>
              <a:rPr lang="en-US" dirty="0" err="1" smtClean="0"/>
              <a:t>Vue</a:t>
            </a:r>
            <a:endParaRPr lang="en-US" dirty="0" smtClean="0"/>
          </a:p>
          <a:p>
            <a:r>
              <a:rPr lang="en-US" dirty="0" smtClean="0"/>
              <a:t>HTML </a:t>
            </a:r>
            <a:r>
              <a:rPr lang="en-US" dirty="0"/>
              <a:t>/ CSS </a:t>
            </a:r>
            <a:endParaRPr lang="en-US" dirty="0" smtClean="0"/>
          </a:p>
          <a:p>
            <a:r>
              <a:rPr lang="en-US" dirty="0" smtClean="0"/>
              <a:t>Python 3</a:t>
            </a:r>
          </a:p>
          <a:p>
            <a:r>
              <a:rPr lang="en-US" dirty="0" smtClean="0"/>
              <a:t>C++</a:t>
            </a:r>
          </a:p>
          <a:p>
            <a:r>
              <a:rPr lang="en-US" dirty="0" smtClean="0"/>
              <a:t>Bash</a:t>
            </a:r>
            <a:endParaRPr lang="ru-RU" dirty="0"/>
          </a:p>
          <a:p>
            <a:r>
              <a:rPr lang="en-US" dirty="0" smtClean="0"/>
              <a:t>Nginx</a:t>
            </a:r>
            <a:endParaRPr lang="en-US" dirty="0"/>
          </a:p>
          <a:p>
            <a:r>
              <a:rPr lang="en-US" dirty="0" err="1" smtClean="0"/>
              <a:t>Figma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9902302" y="4332536"/>
            <a:ext cx="191367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ru-RU" dirty="0"/>
              <a:t>MS </a:t>
            </a:r>
            <a:r>
              <a:rPr lang="ru-RU" dirty="0" err="1" smtClean="0"/>
              <a:t>Office</a:t>
            </a:r>
            <a:endParaRPr lang="ru-RU" dirty="0" smtClean="0"/>
          </a:p>
          <a:p>
            <a:r>
              <a:rPr lang="ru-RU" dirty="0" err="1" smtClean="0"/>
              <a:t>Trello</a:t>
            </a:r>
            <a:r>
              <a:rPr lang="en-US" dirty="0" smtClean="0"/>
              <a:t> / Miro</a:t>
            </a:r>
            <a:endParaRPr lang="ru-RU" dirty="0"/>
          </a:p>
          <a:p>
            <a:r>
              <a:rPr lang="ru-RU" dirty="0" smtClean="0"/>
              <a:t>JIRA</a:t>
            </a:r>
          </a:p>
          <a:p>
            <a:r>
              <a:rPr lang="ru-RU" dirty="0" err="1" smtClean="0"/>
              <a:t>Figma</a:t>
            </a:r>
            <a:r>
              <a:rPr lang="ru-RU" dirty="0" smtClean="0"/>
              <a:t>/</a:t>
            </a:r>
            <a:r>
              <a:rPr lang="en-US" dirty="0" err="1" smtClean="0"/>
              <a:t>FigJam</a:t>
            </a:r>
            <a:r>
              <a:rPr lang="ru-RU" dirty="0" smtClean="0"/>
              <a:t> </a:t>
            </a:r>
          </a:p>
          <a:p>
            <a:r>
              <a:rPr lang="en-US" dirty="0" smtClean="0"/>
              <a:t>Adobe </a:t>
            </a:r>
            <a:r>
              <a:rPr lang="ru-RU" dirty="0" err="1"/>
              <a:t>Photoshop</a:t>
            </a:r>
            <a:endParaRPr lang="en-US" dirty="0" smtClean="0"/>
          </a:p>
          <a:p>
            <a:r>
              <a:rPr lang="ru-RU" dirty="0" err="1" smtClean="0"/>
              <a:t>Sketch</a:t>
            </a:r>
            <a:endParaRPr lang="en-US" dirty="0" smtClean="0"/>
          </a:p>
          <a:p>
            <a:r>
              <a:rPr lang="en-US" dirty="0" smtClean="0"/>
              <a:t>Adobe </a:t>
            </a:r>
            <a:r>
              <a:rPr lang="ru-RU" dirty="0" err="1" smtClean="0"/>
              <a:t>Illustrator</a:t>
            </a:r>
            <a:endParaRPr lang="en-US" dirty="0" smtClean="0"/>
          </a:p>
          <a:p>
            <a:r>
              <a:rPr lang="ru-RU" dirty="0" smtClean="0"/>
              <a:t>HTML/CSS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484" y="1722201"/>
            <a:ext cx="1008000" cy="1008000"/>
          </a:xfrm>
          <a:prstGeom prst="ellipse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 rotWithShape="1">
          <a:blip r:embed="rId6"/>
          <a:srcRect t="3571" b="3571"/>
          <a:stretch/>
        </p:blipFill>
        <p:spPr>
          <a:xfrm>
            <a:off x="7530808" y="1722201"/>
            <a:ext cx="1008000" cy="1008000"/>
          </a:xfrm>
          <a:prstGeom prst="ellipse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 rotWithShape="1">
          <a:blip r:embed="rId7"/>
          <a:srcRect t="488" b="488"/>
          <a:stretch/>
        </p:blipFill>
        <p:spPr>
          <a:xfrm>
            <a:off x="9974960" y="1727601"/>
            <a:ext cx="1008000" cy="1008000"/>
          </a:xfrm>
          <a:prstGeom prst="ellipse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7670" y="1722201"/>
            <a:ext cx="1008000" cy="1008000"/>
          </a:xfrm>
          <a:prstGeom prst="ellipse">
            <a:avLst/>
          </a:prstGeom>
        </p:spPr>
      </p:pic>
      <p:sp>
        <p:nvSpPr>
          <p:cNvPr id="60" name="Овал 59"/>
          <p:cNvSpPr/>
          <p:nvPr/>
        </p:nvSpPr>
        <p:spPr>
          <a:xfrm>
            <a:off x="10685585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10995566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1305547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10375604" y="511285"/>
            <a:ext cx="139700" cy="139700"/>
          </a:xfrm>
          <a:prstGeom prst="ellipse">
            <a:avLst/>
          </a:prstGeom>
          <a:solidFill>
            <a:srgbClr val="2F2A85"/>
          </a:solidFill>
          <a:ln w="57150"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43018" y="3467831"/>
            <a:ext cx="97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050" dirty="0" err="1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mujov</a:t>
            </a:r>
            <a:endParaRPr lang="ru-RU" sz="105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2671665" y="3467831"/>
            <a:ext cx="97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ru-RU" sz="1050" dirty="0" err="1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lendmid</a:t>
            </a:r>
            <a:endParaRPr lang="ru-RU" sz="105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5036417" y="3467831"/>
            <a:ext cx="97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050" dirty="0" err="1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redzumi</a:t>
            </a:r>
            <a:endParaRPr lang="ru-RU" sz="105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7455993" y="3467831"/>
            <a:ext cx="97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@Godis715</a:t>
            </a:r>
            <a:endParaRPr lang="ru-RU" sz="105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9925493" y="3467831"/>
            <a:ext cx="9781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050" dirty="0" err="1">
                <a:solidFill>
                  <a:srgbClr val="2F2A8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YanaTZ</a:t>
            </a:r>
            <a:endParaRPr lang="ru-RU" sz="1050" dirty="0">
              <a:solidFill>
                <a:srgbClr val="2F2A8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2" name="Овал 51"/>
          <p:cNvSpPr/>
          <p:nvPr/>
        </p:nvSpPr>
        <p:spPr>
          <a:xfrm>
            <a:off x="11581772" y="501760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0" y="0"/>
            <a:ext cx="12191999" cy="6858000"/>
            <a:chOff x="2430547" y="0"/>
            <a:chExt cx="4900357" cy="6858000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4861095" y="0"/>
              <a:ext cx="246980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430547" y="0"/>
              <a:ext cx="246980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Прямоугольник 4"/>
          <p:cNvSpPr/>
          <p:nvPr/>
        </p:nvSpPr>
        <p:spPr>
          <a:xfrm>
            <a:off x="0" y="0"/>
            <a:ext cx="614484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">
                <a:srgbClr val="D5D4E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99791" y="288027"/>
            <a:ext cx="712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2F2A8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Для кого</a:t>
            </a:r>
            <a:endParaRPr lang="ru-RU" sz="4000" dirty="0" smtClean="0">
              <a:solidFill>
                <a:srgbClr val="2F2A8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44725" y="4449588"/>
            <a:ext cx="255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Для конечных пользователей</a:t>
            </a:r>
            <a:endParaRPr lang="ru-RU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840724" y="4398360"/>
            <a:ext cx="2557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Для ИТ-Департамента ПСБ </a:t>
            </a:r>
            <a:endParaRPr lang="ru-RU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383" y="1853705"/>
            <a:ext cx="2703376" cy="2250378"/>
          </a:xfrm>
          <a:prstGeom prst="rect">
            <a:avLst/>
          </a:prstGeom>
          <a:effectLst>
            <a:outerShdw blurRad="368300" sx="102000" sy="102000" algn="ctr" rotWithShape="0">
              <a:prstClr val="black">
                <a:alpha val="13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08" y="2576515"/>
            <a:ext cx="2438923" cy="1669710"/>
          </a:xfrm>
          <a:prstGeom prst="rect">
            <a:avLst/>
          </a:prstGeom>
          <a:effectLst>
            <a:outerShdw blurRad="368300" sx="102000" sy="102000" algn="ctr" rotWithShape="0">
              <a:prstClr val="black">
                <a:alpha val="13000"/>
              </a:prstClr>
            </a:outerShdw>
          </a:effectLst>
        </p:spPr>
      </p:pic>
      <p:grpSp>
        <p:nvGrpSpPr>
          <p:cNvPr id="131" name="Группа 130"/>
          <p:cNvGrpSpPr/>
          <p:nvPr/>
        </p:nvGrpSpPr>
        <p:grpSpPr>
          <a:xfrm>
            <a:off x="6872230" y="1564233"/>
            <a:ext cx="4494695" cy="2885355"/>
            <a:chOff x="6749337" y="1418197"/>
            <a:chExt cx="4494695" cy="2885355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8536601" y="1626331"/>
              <a:ext cx="297158" cy="2619894"/>
              <a:chOff x="8360010" y="1406574"/>
              <a:chExt cx="368108" cy="5330504"/>
            </a:xfrm>
          </p:grpSpPr>
          <p:cxnSp>
            <p:nvCxnSpPr>
              <p:cNvPr id="21" name="Прямая соединительная линия 20"/>
              <p:cNvCxnSpPr/>
              <p:nvPr/>
            </p:nvCxnSpPr>
            <p:spPr>
              <a:xfrm>
                <a:off x="8360010" y="1530125"/>
                <a:ext cx="0" cy="5206953"/>
              </a:xfrm>
              <a:prstGeom prst="line">
                <a:avLst/>
              </a:prstGeom>
              <a:ln w="19050">
                <a:gradFill>
                  <a:gsLst>
                    <a:gs pos="25000">
                      <a:srgbClr val="BEBBEB"/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единительная линия 21"/>
              <p:cNvCxnSpPr/>
              <p:nvPr/>
            </p:nvCxnSpPr>
            <p:spPr>
              <a:xfrm flipH="1">
                <a:off x="8481851" y="1406574"/>
                <a:ext cx="246267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Дуга 22"/>
              <p:cNvSpPr/>
              <p:nvPr/>
            </p:nvSpPr>
            <p:spPr>
              <a:xfrm flipH="1">
                <a:off x="8369454" y="1406574"/>
                <a:ext cx="247103" cy="247103"/>
              </a:xfrm>
              <a:prstGeom prst="arc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25" name="Прямая соединительная линия 24"/>
            <p:cNvCxnSpPr/>
            <p:nvPr/>
          </p:nvCxnSpPr>
          <p:spPr>
            <a:xfrm flipH="1">
              <a:off x="9829298" y="1738973"/>
              <a:ext cx="26717" cy="2507252"/>
            </a:xfrm>
            <a:prstGeom prst="line">
              <a:avLst/>
            </a:prstGeom>
            <a:ln w="19050">
              <a:gradFill>
                <a:gsLst>
                  <a:gs pos="25000">
                    <a:srgbClr val="BEBBEB"/>
                  </a:gs>
                  <a:gs pos="100000">
                    <a:schemeClr val="bg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 flipH="1">
              <a:off x="8913845" y="1868707"/>
              <a:ext cx="31088" cy="2434845"/>
            </a:xfrm>
            <a:prstGeom prst="line">
              <a:avLst/>
            </a:prstGeom>
            <a:ln w="19050">
              <a:gradFill>
                <a:gsLst>
                  <a:gs pos="25000">
                    <a:srgbClr val="BEBBEB"/>
                  </a:gs>
                  <a:gs pos="100000">
                    <a:schemeClr val="bg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Группа 129"/>
            <p:cNvGrpSpPr/>
            <p:nvPr/>
          </p:nvGrpSpPr>
          <p:grpSpPr>
            <a:xfrm>
              <a:off x="6749337" y="1418197"/>
              <a:ext cx="4494695" cy="2794202"/>
              <a:chOff x="6749337" y="1418197"/>
              <a:chExt cx="4494695" cy="2794202"/>
            </a:xfrm>
          </p:grpSpPr>
          <p:grpSp>
            <p:nvGrpSpPr>
              <p:cNvPr id="16" name="Группа 15"/>
              <p:cNvGrpSpPr/>
              <p:nvPr/>
            </p:nvGrpSpPr>
            <p:grpSpPr>
              <a:xfrm>
                <a:off x="8359686" y="1557128"/>
                <a:ext cx="467631" cy="2159338"/>
                <a:chOff x="8369454" y="1406574"/>
                <a:chExt cx="579284" cy="5984826"/>
              </a:xfrm>
            </p:grpSpPr>
            <p:cxnSp>
              <p:nvCxnSpPr>
                <p:cNvPr id="17" name="Прямая соединительная линия 16"/>
                <p:cNvCxnSpPr/>
                <p:nvPr/>
              </p:nvCxnSpPr>
              <p:spPr>
                <a:xfrm flipH="1">
                  <a:off x="8375085" y="1530125"/>
                  <a:ext cx="0" cy="5861275"/>
                </a:xfrm>
                <a:prstGeom prst="line">
                  <a:avLst/>
                </a:prstGeom>
                <a:ln w="19050">
                  <a:gradFill>
                    <a:gsLst>
                      <a:gs pos="25000">
                        <a:srgbClr val="BEBBEB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Прямая соединительная линия 17"/>
                <p:cNvCxnSpPr/>
                <p:nvPr/>
              </p:nvCxnSpPr>
              <p:spPr>
                <a:xfrm flipH="1">
                  <a:off x="8481852" y="1406574"/>
                  <a:ext cx="466886" cy="0"/>
                </a:xfrm>
                <a:prstGeom prst="line">
                  <a:avLst/>
                </a:prstGeom>
                <a:ln w="19050">
                  <a:gradFill>
                    <a:gsLst>
                      <a:gs pos="25000">
                        <a:srgbClr val="BEBBEB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Дуга 18"/>
                <p:cNvSpPr/>
                <p:nvPr/>
              </p:nvSpPr>
              <p:spPr>
                <a:xfrm flipH="1">
                  <a:off x="8369454" y="1406574"/>
                  <a:ext cx="247103" cy="247103"/>
                </a:xfrm>
                <a:prstGeom prst="arc">
                  <a:avLst/>
                </a:prstGeom>
                <a:ln w="19050">
                  <a:gradFill>
                    <a:gsLst>
                      <a:gs pos="25000">
                        <a:srgbClr val="BEBBEB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cxnSp>
            <p:nvCxnSpPr>
              <p:cNvPr id="24" name="Прямая соединительная линия 23"/>
              <p:cNvCxnSpPr/>
              <p:nvPr/>
            </p:nvCxnSpPr>
            <p:spPr>
              <a:xfrm flipH="1">
                <a:off x="10148197" y="1652258"/>
                <a:ext cx="20075" cy="1785423"/>
              </a:xfrm>
              <a:prstGeom prst="line">
                <a:avLst/>
              </a:prstGeom>
              <a:ln w="19050">
                <a:gradFill>
                  <a:gsLst>
                    <a:gs pos="25000">
                      <a:srgbClr val="BEBBEB"/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/>
              <p:cNvCxnSpPr/>
              <p:nvPr/>
            </p:nvCxnSpPr>
            <p:spPr>
              <a:xfrm flipH="1">
                <a:off x="9335568" y="1874858"/>
                <a:ext cx="39956" cy="2337541"/>
              </a:xfrm>
              <a:prstGeom prst="line">
                <a:avLst/>
              </a:prstGeom>
              <a:ln w="19050">
                <a:gradFill>
                  <a:gsLst>
                    <a:gs pos="25000">
                      <a:srgbClr val="BEBBEB"/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Полилиния 26"/>
              <p:cNvSpPr/>
              <p:nvPr/>
            </p:nvSpPr>
            <p:spPr>
              <a:xfrm>
                <a:off x="6749337" y="1905835"/>
                <a:ext cx="1992820" cy="796959"/>
              </a:xfrm>
              <a:custGeom>
                <a:avLst/>
                <a:gdLst>
                  <a:gd name="connsiteX0" fmla="*/ 1552708 w 2689348"/>
                  <a:gd name="connsiteY0" fmla="*/ 5 h 1075510"/>
                  <a:gd name="connsiteX1" fmla="*/ 1745258 w 2689348"/>
                  <a:gd name="connsiteY1" fmla="*/ 62018 h 1075510"/>
                  <a:gd name="connsiteX2" fmla="*/ 1790939 w 2689348"/>
                  <a:gd name="connsiteY2" fmla="*/ 105133 h 1075510"/>
                  <a:gd name="connsiteX3" fmla="*/ 1794200 w 2689348"/>
                  <a:gd name="connsiteY3" fmla="*/ 108212 h 1075510"/>
                  <a:gd name="connsiteX4" fmla="*/ 2182795 w 2689348"/>
                  <a:gd name="connsiteY4" fmla="*/ 25388 h 1075510"/>
                  <a:gd name="connsiteX5" fmla="*/ 2355187 w 2689348"/>
                  <a:gd name="connsiteY5" fmla="*/ 179279 h 1075510"/>
                  <a:gd name="connsiteX6" fmla="*/ 2373584 w 2689348"/>
                  <a:gd name="connsiteY6" fmla="*/ 233026 h 1075510"/>
                  <a:gd name="connsiteX7" fmla="*/ 2426801 w 2689348"/>
                  <a:gd name="connsiteY7" fmla="*/ 249546 h 1075510"/>
                  <a:gd name="connsiteX8" fmla="*/ 2689348 w 2689348"/>
                  <a:gd name="connsiteY8" fmla="*/ 645637 h 1075510"/>
                  <a:gd name="connsiteX9" fmla="*/ 2346109 w 2689348"/>
                  <a:gd name="connsiteY9" fmla="*/ 1066777 h 1075510"/>
                  <a:gd name="connsiteX10" fmla="*/ 2287729 w 2689348"/>
                  <a:gd name="connsiteY10" fmla="*/ 1072662 h 1075510"/>
                  <a:gd name="connsiteX11" fmla="*/ 2287729 w 2689348"/>
                  <a:gd name="connsiteY11" fmla="*/ 1075509 h 1075510"/>
                  <a:gd name="connsiteX12" fmla="*/ 2259485 w 2689348"/>
                  <a:gd name="connsiteY12" fmla="*/ 1075509 h 1075510"/>
                  <a:gd name="connsiteX13" fmla="*/ 2259475 w 2689348"/>
                  <a:gd name="connsiteY13" fmla="*/ 1075510 h 1075510"/>
                  <a:gd name="connsiteX14" fmla="*/ 2259465 w 2689348"/>
                  <a:gd name="connsiteY14" fmla="*/ 1075509 h 1075510"/>
                  <a:gd name="connsiteX15" fmla="*/ 441325 w 2689348"/>
                  <a:gd name="connsiteY15" fmla="*/ 1075509 h 1075510"/>
                  <a:gd name="connsiteX16" fmla="*/ 411304 w 2689348"/>
                  <a:gd name="connsiteY16" fmla="*/ 1075509 h 1075510"/>
                  <a:gd name="connsiteX17" fmla="*/ 411304 w 2689348"/>
                  <a:gd name="connsiteY17" fmla="*/ 1072483 h 1075510"/>
                  <a:gd name="connsiteX18" fmla="*/ 352382 w 2689348"/>
                  <a:gd name="connsiteY18" fmla="*/ 1066543 h 1075510"/>
                  <a:gd name="connsiteX19" fmla="*/ 8966 w 2689348"/>
                  <a:gd name="connsiteY19" fmla="*/ 723126 h 1075510"/>
                  <a:gd name="connsiteX20" fmla="*/ 2984 w 2689348"/>
                  <a:gd name="connsiteY20" fmla="*/ 663784 h 1075510"/>
                  <a:gd name="connsiteX21" fmla="*/ 1927 w 2689348"/>
                  <a:gd name="connsiteY21" fmla="*/ 663784 h 1075510"/>
                  <a:gd name="connsiteX22" fmla="*/ 2772 w 2689348"/>
                  <a:gd name="connsiteY22" fmla="*/ 661687 h 1075510"/>
                  <a:gd name="connsiteX23" fmla="*/ 0 w 2689348"/>
                  <a:gd name="connsiteY23" fmla="*/ 634184 h 1075510"/>
                  <a:gd name="connsiteX24" fmla="*/ 2847 w 2689348"/>
                  <a:gd name="connsiteY24" fmla="*/ 605939 h 1075510"/>
                  <a:gd name="connsiteX25" fmla="*/ 1723 w 2689348"/>
                  <a:gd name="connsiteY25" fmla="*/ 564258 h 1075510"/>
                  <a:gd name="connsiteX26" fmla="*/ 123177 w 2689348"/>
                  <a:gd name="connsiteY26" fmla="*/ 312892 h 1075510"/>
                  <a:gd name="connsiteX27" fmla="*/ 701720 w 2689348"/>
                  <a:gd name="connsiteY27" fmla="*/ 234044 h 1075510"/>
                  <a:gd name="connsiteX28" fmla="*/ 701831 w 2689348"/>
                  <a:gd name="connsiteY28" fmla="*/ 233898 h 1075510"/>
                  <a:gd name="connsiteX29" fmla="*/ 701374 w 2689348"/>
                  <a:gd name="connsiteY29" fmla="*/ 233581 h 1075510"/>
                  <a:gd name="connsiteX30" fmla="*/ 701851 w 2689348"/>
                  <a:gd name="connsiteY30" fmla="*/ 233873 h 1075510"/>
                  <a:gd name="connsiteX31" fmla="*/ 752741 w 2689348"/>
                  <a:gd name="connsiteY31" fmla="*/ 167059 h 1075510"/>
                  <a:gd name="connsiteX32" fmla="*/ 1285025 w 2689348"/>
                  <a:gd name="connsiteY32" fmla="*/ 152191 h 1075510"/>
                  <a:gd name="connsiteX33" fmla="*/ 1287626 w 2689348"/>
                  <a:gd name="connsiteY33" fmla="*/ 148603 h 1075510"/>
                  <a:gd name="connsiteX34" fmla="*/ 1325411 w 2689348"/>
                  <a:gd name="connsiteY34" fmla="*/ 96497 h 1075510"/>
                  <a:gd name="connsiteX35" fmla="*/ 1512315 w 2689348"/>
                  <a:gd name="connsiteY35" fmla="*/ 2728 h 1075510"/>
                  <a:gd name="connsiteX36" fmla="*/ 1552708 w 2689348"/>
                  <a:gd name="connsiteY36" fmla="*/ 5 h 10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689348" h="1075510">
                    <a:moveTo>
                      <a:pt x="1552708" y="5"/>
                    </a:moveTo>
                    <a:cubicBezTo>
                      <a:pt x="1623102" y="-412"/>
                      <a:pt x="1691200" y="21719"/>
                      <a:pt x="1745258" y="62018"/>
                    </a:cubicBezTo>
                    <a:lnTo>
                      <a:pt x="1790939" y="105133"/>
                    </a:lnTo>
                    <a:lnTo>
                      <a:pt x="1794200" y="108212"/>
                    </a:lnTo>
                    <a:cubicBezTo>
                      <a:pt x="1889589" y="5826"/>
                      <a:pt x="2047373" y="-27794"/>
                      <a:pt x="2182795" y="25388"/>
                    </a:cubicBezTo>
                    <a:cubicBezTo>
                      <a:pt x="2260186" y="55770"/>
                      <a:pt x="2321154" y="111073"/>
                      <a:pt x="2355187" y="179279"/>
                    </a:cubicBezTo>
                    <a:lnTo>
                      <a:pt x="2373584" y="233026"/>
                    </a:lnTo>
                    <a:lnTo>
                      <a:pt x="2426801" y="249546"/>
                    </a:lnTo>
                    <a:cubicBezTo>
                      <a:pt x="2581089" y="314804"/>
                      <a:pt x="2689348" y="467578"/>
                      <a:pt x="2689348" y="645637"/>
                    </a:cubicBezTo>
                    <a:cubicBezTo>
                      <a:pt x="2689348" y="853373"/>
                      <a:pt x="2541995" y="1026693"/>
                      <a:pt x="2346109" y="1066777"/>
                    </a:cubicBezTo>
                    <a:lnTo>
                      <a:pt x="2287729" y="1072662"/>
                    </a:lnTo>
                    <a:lnTo>
                      <a:pt x="2287729" y="1075509"/>
                    </a:lnTo>
                    <a:lnTo>
                      <a:pt x="2259485" y="1075509"/>
                    </a:lnTo>
                    <a:lnTo>
                      <a:pt x="2259475" y="1075510"/>
                    </a:lnTo>
                    <a:lnTo>
                      <a:pt x="2259465" y="1075509"/>
                    </a:lnTo>
                    <a:lnTo>
                      <a:pt x="441325" y="1075509"/>
                    </a:lnTo>
                    <a:lnTo>
                      <a:pt x="411304" y="1075509"/>
                    </a:lnTo>
                    <a:lnTo>
                      <a:pt x="411304" y="1072483"/>
                    </a:lnTo>
                    <a:lnTo>
                      <a:pt x="352382" y="1066543"/>
                    </a:lnTo>
                    <a:cubicBezTo>
                      <a:pt x="180007" y="1031270"/>
                      <a:pt x="44239" y="895502"/>
                      <a:pt x="8966" y="723126"/>
                    </a:cubicBezTo>
                    <a:lnTo>
                      <a:pt x="2984" y="663784"/>
                    </a:lnTo>
                    <a:lnTo>
                      <a:pt x="1927" y="663784"/>
                    </a:lnTo>
                    <a:lnTo>
                      <a:pt x="2772" y="661687"/>
                    </a:lnTo>
                    <a:lnTo>
                      <a:pt x="0" y="634184"/>
                    </a:lnTo>
                    <a:lnTo>
                      <a:pt x="2847" y="605939"/>
                    </a:lnTo>
                    <a:lnTo>
                      <a:pt x="1723" y="564258"/>
                    </a:lnTo>
                    <a:cubicBezTo>
                      <a:pt x="10507" y="471378"/>
                      <a:pt x="52671" y="382744"/>
                      <a:pt x="123177" y="312892"/>
                    </a:cubicBezTo>
                    <a:cubicBezTo>
                      <a:pt x="271712" y="165787"/>
                      <a:pt x="512531" y="132999"/>
                      <a:pt x="701720" y="234044"/>
                    </a:cubicBezTo>
                    <a:lnTo>
                      <a:pt x="701831" y="233898"/>
                    </a:lnTo>
                    <a:lnTo>
                      <a:pt x="701374" y="233581"/>
                    </a:lnTo>
                    <a:lnTo>
                      <a:pt x="701851" y="233873"/>
                    </a:lnTo>
                    <a:lnTo>
                      <a:pt x="752741" y="167059"/>
                    </a:lnTo>
                    <a:cubicBezTo>
                      <a:pt x="888461" y="28365"/>
                      <a:pt x="1131503" y="14208"/>
                      <a:pt x="1285025" y="152191"/>
                    </a:cubicBezTo>
                    <a:lnTo>
                      <a:pt x="1287626" y="148603"/>
                    </a:lnTo>
                    <a:lnTo>
                      <a:pt x="1325411" y="96497"/>
                    </a:lnTo>
                    <a:cubicBezTo>
                      <a:pt x="1372571" y="46056"/>
                      <a:pt x="1438754" y="12231"/>
                      <a:pt x="1512315" y="2728"/>
                    </a:cubicBezTo>
                    <a:cubicBezTo>
                      <a:pt x="1525809" y="982"/>
                      <a:pt x="1539300" y="85"/>
                      <a:pt x="1552708" y="5"/>
                    </a:cubicBezTo>
                    <a:close/>
                  </a:path>
                </a:pathLst>
              </a:custGeom>
              <a:solidFill>
                <a:srgbClr val="ECEB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8" name="Полилиния 27"/>
              <p:cNvSpPr/>
              <p:nvPr/>
            </p:nvSpPr>
            <p:spPr>
              <a:xfrm>
                <a:off x="9251212" y="2342324"/>
                <a:ext cx="1992820" cy="796959"/>
              </a:xfrm>
              <a:custGeom>
                <a:avLst/>
                <a:gdLst>
                  <a:gd name="connsiteX0" fmla="*/ 1552708 w 2689348"/>
                  <a:gd name="connsiteY0" fmla="*/ 5 h 1075510"/>
                  <a:gd name="connsiteX1" fmla="*/ 1745258 w 2689348"/>
                  <a:gd name="connsiteY1" fmla="*/ 62018 h 1075510"/>
                  <a:gd name="connsiteX2" fmla="*/ 1790939 w 2689348"/>
                  <a:gd name="connsiteY2" fmla="*/ 105133 h 1075510"/>
                  <a:gd name="connsiteX3" fmla="*/ 1794200 w 2689348"/>
                  <a:gd name="connsiteY3" fmla="*/ 108212 h 1075510"/>
                  <a:gd name="connsiteX4" fmla="*/ 2182795 w 2689348"/>
                  <a:gd name="connsiteY4" fmla="*/ 25388 h 1075510"/>
                  <a:gd name="connsiteX5" fmla="*/ 2355187 w 2689348"/>
                  <a:gd name="connsiteY5" fmla="*/ 179279 h 1075510"/>
                  <a:gd name="connsiteX6" fmla="*/ 2373584 w 2689348"/>
                  <a:gd name="connsiteY6" fmla="*/ 233026 h 1075510"/>
                  <a:gd name="connsiteX7" fmla="*/ 2426801 w 2689348"/>
                  <a:gd name="connsiteY7" fmla="*/ 249546 h 1075510"/>
                  <a:gd name="connsiteX8" fmla="*/ 2689348 w 2689348"/>
                  <a:gd name="connsiteY8" fmla="*/ 645637 h 1075510"/>
                  <a:gd name="connsiteX9" fmla="*/ 2346109 w 2689348"/>
                  <a:gd name="connsiteY9" fmla="*/ 1066777 h 1075510"/>
                  <a:gd name="connsiteX10" fmla="*/ 2287729 w 2689348"/>
                  <a:gd name="connsiteY10" fmla="*/ 1072662 h 1075510"/>
                  <a:gd name="connsiteX11" fmla="*/ 2287729 w 2689348"/>
                  <a:gd name="connsiteY11" fmla="*/ 1075509 h 1075510"/>
                  <a:gd name="connsiteX12" fmla="*/ 2259485 w 2689348"/>
                  <a:gd name="connsiteY12" fmla="*/ 1075509 h 1075510"/>
                  <a:gd name="connsiteX13" fmla="*/ 2259475 w 2689348"/>
                  <a:gd name="connsiteY13" fmla="*/ 1075510 h 1075510"/>
                  <a:gd name="connsiteX14" fmla="*/ 2259465 w 2689348"/>
                  <a:gd name="connsiteY14" fmla="*/ 1075509 h 1075510"/>
                  <a:gd name="connsiteX15" fmla="*/ 441325 w 2689348"/>
                  <a:gd name="connsiteY15" fmla="*/ 1075509 h 1075510"/>
                  <a:gd name="connsiteX16" fmla="*/ 411304 w 2689348"/>
                  <a:gd name="connsiteY16" fmla="*/ 1075509 h 1075510"/>
                  <a:gd name="connsiteX17" fmla="*/ 411304 w 2689348"/>
                  <a:gd name="connsiteY17" fmla="*/ 1072483 h 1075510"/>
                  <a:gd name="connsiteX18" fmla="*/ 352382 w 2689348"/>
                  <a:gd name="connsiteY18" fmla="*/ 1066543 h 1075510"/>
                  <a:gd name="connsiteX19" fmla="*/ 8966 w 2689348"/>
                  <a:gd name="connsiteY19" fmla="*/ 723126 h 1075510"/>
                  <a:gd name="connsiteX20" fmla="*/ 2984 w 2689348"/>
                  <a:gd name="connsiteY20" fmla="*/ 663784 h 1075510"/>
                  <a:gd name="connsiteX21" fmla="*/ 1927 w 2689348"/>
                  <a:gd name="connsiteY21" fmla="*/ 663784 h 1075510"/>
                  <a:gd name="connsiteX22" fmla="*/ 2772 w 2689348"/>
                  <a:gd name="connsiteY22" fmla="*/ 661687 h 1075510"/>
                  <a:gd name="connsiteX23" fmla="*/ 0 w 2689348"/>
                  <a:gd name="connsiteY23" fmla="*/ 634184 h 1075510"/>
                  <a:gd name="connsiteX24" fmla="*/ 2847 w 2689348"/>
                  <a:gd name="connsiteY24" fmla="*/ 605939 h 1075510"/>
                  <a:gd name="connsiteX25" fmla="*/ 1723 w 2689348"/>
                  <a:gd name="connsiteY25" fmla="*/ 564258 h 1075510"/>
                  <a:gd name="connsiteX26" fmla="*/ 123177 w 2689348"/>
                  <a:gd name="connsiteY26" fmla="*/ 312892 h 1075510"/>
                  <a:gd name="connsiteX27" fmla="*/ 701720 w 2689348"/>
                  <a:gd name="connsiteY27" fmla="*/ 234044 h 1075510"/>
                  <a:gd name="connsiteX28" fmla="*/ 701831 w 2689348"/>
                  <a:gd name="connsiteY28" fmla="*/ 233898 h 1075510"/>
                  <a:gd name="connsiteX29" fmla="*/ 701374 w 2689348"/>
                  <a:gd name="connsiteY29" fmla="*/ 233581 h 1075510"/>
                  <a:gd name="connsiteX30" fmla="*/ 701851 w 2689348"/>
                  <a:gd name="connsiteY30" fmla="*/ 233873 h 1075510"/>
                  <a:gd name="connsiteX31" fmla="*/ 752741 w 2689348"/>
                  <a:gd name="connsiteY31" fmla="*/ 167059 h 1075510"/>
                  <a:gd name="connsiteX32" fmla="*/ 1285025 w 2689348"/>
                  <a:gd name="connsiteY32" fmla="*/ 152191 h 1075510"/>
                  <a:gd name="connsiteX33" fmla="*/ 1287626 w 2689348"/>
                  <a:gd name="connsiteY33" fmla="*/ 148603 h 1075510"/>
                  <a:gd name="connsiteX34" fmla="*/ 1325411 w 2689348"/>
                  <a:gd name="connsiteY34" fmla="*/ 96497 h 1075510"/>
                  <a:gd name="connsiteX35" fmla="*/ 1512315 w 2689348"/>
                  <a:gd name="connsiteY35" fmla="*/ 2728 h 1075510"/>
                  <a:gd name="connsiteX36" fmla="*/ 1552708 w 2689348"/>
                  <a:gd name="connsiteY36" fmla="*/ 5 h 10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689348" h="1075510">
                    <a:moveTo>
                      <a:pt x="1552708" y="5"/>
                    </a:moveTo>
                    <a:cubicBezTo>
                      <a:pt x="1623102" y="-412"/>
                      <a:pt x="1691200" y="21719"/>
                      <a:pt x="1745258" y="62018"/>
                    </a:cubicBezTo>
                    <a:lnTo>
                      <a:pt x="1790939" y="105133"/>
                    </a:lnTo>
                    <a:lnTo>
                      <a:pt x="1794200" y="108212"/>
                    </a:lnTo>
                    <a:cubicBezTo>
                      <a:pt x="1889589" y="5826"/>
                      <a:pt x="2047373" y="-27794"/>
                      <a:pt x="2182795" y="25388"/>
                    </a:cubicBezTo>
                    <a:cubicBezTo>
                      <a:pt x="2260186" y="55770"/>
                      <a:pt x="2321154" y="111073"/>
                      <a:pt x="2355187" y="179279"/>
                    </a:cubicBezTo>
                    <a:lnTo>
                      <a:pt x="2373584" y="233026"/>
                    </a:lnTo>
                    <a:lnTo>
                      <a:pt x="2426801" y="249546"/>
                    </a:lnTo>
                    <a:cubicBezTo>
                      <a:pt x="2581089" y="314804"/>
                      <a:pt x="2689348" y="467578"/>
                      <a:pt x="2689348" y="645637"/>
                    </a:cubicBezTo>
                    <a:cubicBezTo>
                      <a:pt x="2689348" y="853373"/>
                      <a:pt x="2541995" y="1026693"/>
                      <a:pt x="2346109" y="1066777"/>
                    </a:cubicBezTo>
                    <a:lnTo>
                      <a:pt x="2287729" y="1072662"/>
                    </a:lnTo>
                    <a:lnTo>
                      <a:pt x="2287729" y="1075509"/>
                    </a:lnTo>
                    <a:lnTo>
                      <a:pt x="2259485" y="1075509"/>
                    </a:lnTo>
                    <a:lnTo>
                      <a:pt x="2259475" y="1075510"/>
                    </a:lnTo>
                    <a:lnTo>
                      <a:pt x="2259465" y="1075509"/>
                    </a:lnTo>
                    <a:lnTo>
                      <a:pt x="441325" y="1075509"/>
                    </a:lnTo>
                    <a:lnTo>
                      <a:pt x="411304" y="1075509"/>
                    </a:lnTo>
                    <a:lnTo>
                      <a:pt x="411304" y="1072483"/>
                    </a:lnTo>
                    <a:lnTo>
                      <a:pt x="352382" y="1066543"/>
                    </a:lnTo>
                    <a:cubicBezTo>
                      <a:pt x="180007" y="1031270"/>
                      <a:pt x="44239" y="895502"/>
                      <a:pt x="8966" y="723126"/>
                    </a:cubicBezTo>
                    <a:lnTo>
                      <a:pt x="2984" y="663784"/>
                    </a:lnTo>
                    <a:lnTo>
                      <a:pt x="1927" y="663784"/>
                    </a:lnTo>
                    <a:lnTo>
                      <a:pt x="2772" y="661687"/>
                    </a:lnTo>
                    <a:lnTo>
                      <a:pt x="0" y="634184"/>
                    </a:lnTo>
                    <a:lnTo>
                      <a:pt x="2847" y="605939"/>
                    </a:lnTo>
                    <a:lnTo>
                      <a:pt x="1723" y="564258"/>
                    </a:lnTo>
                    <a:cubicBezTo>
                      <a:pt x="10507" y="471378"/>
                      <a:pt x="52671" y="382744"/>
                      <a:pt x="123177" y="312892"/>
                    </a:cubicBezTo>
                    <a:cubicBezTo>
                      <a:pt x="271712" y="165787"/>
                      <a:pt x="512531" y="132999"/>
                      <a:pt x="701720" y="234044"/>
                    </a:cubicBezTo>
                    <a:lnTo>
                      <a:pt x="701831" y="233898"/>
                    </a:lnTo>
                    <a:lnTo>
                      <a:pt x="701374" y="233581"/>
                    </a:lnTo>
                    <a:lnTo>
                      <a:pt x="701851" y="233873"/>
                    </a:lnTo>
                    <a:lnTo>
                      <a:pt x="752741" y="167059"/>
                    </a:lnTo>
                    <a:cubicBezTo>
                      <a:pt x="888461" y="28365"/>
                      <a:pt x="1131503" y="14208"/>
                      <a:pt x="1285025" y="152191"/>
                    </a:cubicBezTo>
                    <a:lnTo>
                      <a:pt x="1287626" y="148603"/>
                    </a:lnTo>
                    <a:lnTo>
                      <a:pt x="1325411" y="96497"/>
                    </a:lnTo>
                    <a:cubicBezTo>
                      <a:pt x="1372571" y="46056"/>
                      <a:pt x="1438754" y="12231"/>
                      <a:pt x="1512315" y="2728"/>
                    </a:cubicBezTo>
                    <a:cubicBezTo>
                      <a:pt x="1525809" y="982"/>
                      <a:pt x="1539300" y="85"/>
                      <a:pt x="1552708" y="5"/>
                    </a:cubicBezTo>
                    <a:close/>
                  </a:path>
                </a:pathLst>
              </a:custGeom>
              <a:solidFill>
                <a:srgbClr val="ECEB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Полилиния 28"/>
              <p:cNvSpPr/>
              <p:nvPr/>
            </p:nvSpPr>
            <p:spPr>
              <a:xfrm>
                <a:off x="7385363" y="3162352"/>
                <a:ext cx="1992820" cy="796959"/>
              </a:xfrm>
              <a:custGeom>
                <a:avLst/>
                <a:gdLst>
                  <a:gd name="connsiteX0" fmla="*/ 1552708 w 2689348"/>
                  <a:gd name="connsiteY0" fmla="*/ 5 h 1075510"/>
                  <a:gd name="connsiteX1" fmla="*/ 1745258 w 2689348"/>
                  <a:gd name="connsiteY1" fmla="*/ 62018 h 1075510"/>
                  <a:gd name="connsiteX2" fmla="*/ 1790939 w 2689348"/>
                  <a:gd name="connsiteY2" fmla="*/ 105133 h 1075510"/>
                  <a:gd name="connsiteX3" fmla="*/ 1794200 w 2689348"/>
                  <a:gd name="connsiteY3" fmla="*/ 108212 h 1075510"/>
                  <a:gd name="connsiteX4" fmla="*/ 2182795 w 2689348"/>
                  <a:gd name="connsiteY4" fmla="*/ 25388 h 1075510"/>
                  <a:gd name="connsiteX5" fmla="*/ 2355187 w 2689348"/>
                  <a:gd name="connsiteY5" fmla="*/ 179279 h 1075510"/>
                  <a:gd name="connsiteX6" fmla="*/ 2373584 w 2689348"/>
                  <a:gd name="connsiteY6" fmla="*/ 233026 h 1075510"/>
                  <a:gd name="connsiteX7" fmla="*/ 2426801 w 2689348"/>
                  <a:gd name="connsiteY7" fmla="*/ 249546 h 1075510"/>
                  <a:gd name="connsiteX8" fmla="*/ 2689348 w 2689348"/>
                  <a:gd name="connsiteY8" fmla="*/ 645637 h 1075510"/>
                  <a:gd name="connsiteX9" fmla="*/ 2346109 w 2689348"/>
                  <a:gd name="connsiteY9" fmla="*/ 1066777 h 1075510"/>
                  <a:gd name="connsiteX10" fmla="*/ 2287729 w 2689348"/>
                  <a:gd name="connsiteY10" fmla="*/ 1072662 h 1075510"/>
                  <a:gd name="connsiteX11" fmla="*/ 2287729 w 2689348"/>
                  <a:gd name="connsiteY11" fmla="*/ 1075509 h 1075510"/>
                  <a:gd name="connsiteX12" fmla="*/ 2259485 w 2689348"/>
                  <a:gd name="connsiteY12" fmla="*/ 1075509 h 1075510"/>
                  <a:gd name="connsiteX13" fmla="*/ 2259475 w 2689348"/>
                  <a:gd name="connsiteY13" fmla="*/ 1075510 h 1075510"/>
                  <a:gd name="connsiteX14" fmla="*/ 2259465 w 2689348"/>
                  <a:gd name="connsiteY14" fmla="*/ 1075509 h 1075510"/>
                  <a:gd name="connsiteX15" fmla="*/ 441325 w 2689348"/>
                  <a:gd name="connsiteY15" fmla="*/ 1075509 h 1075510"/>
                  <a:gd name="connsiteX16" fmla="*/ 411304 w 2689348"/>
                  <a:gd name="connsiteY16" fmla="*/ 1075509 h 1075510"/>
                  <a:gd name="connsiteX17" fmla="*/ 411304 w 2689348"/>
                  <a:gd name="connsiteY17" fmla="*/ 1072483 h 1075510"/>
                  <a:gd name="connsiteX18" fmla="*/ 352382 w 2689348"/>
                  <a:gd name="connsiteY18" fmla="*/ 1066543 h 1075510"/>
                  <a:gd name="connsiteX19" fmla="*/ 8966 w 2689348"/>
                  <a:gd name="connsiteY19" fmla="*/ 723126 h 1075510"/>
                  <a:gd name="connsiteX20" fmla="*/ 2984 w 2689348"/>
                  <a:gd name="connsiteY20" fmla="*/ 663784 h 1075510"/>
                  <a:gd name="connsiteX21" fmla="*/ 1927 w 2689348"/>
                  <a:gd name="connsiteY21" fmla="*/ 663784 h 1075510"/>
                  <a:gd name="connsiteX22" fmla="*/ 2772 w 2689348"/>
                  <a:gd name="connsiteY22" fmla="*/ 661687 h 1075510"/>
                  <a:gd name="connsiteX23" fmla="*/ 0 w 2689348"/>
                  <a:gd name="connsiteY23" fmla="*/ 634184 h 1075510"/>
                  <a:gd name="connsiteX24" fmla="*/ 2847 w 2689348"/>
                  <a:gd name="connsiteY24" fmla="*/ 605939 h 1075510"/>
                  <a:gd name="connsiteX25" fmla="*/ 1723 w 2689348"/>
                  <a:gd name="connsiteY25" fmla="*/ 564258 h 1075510"/>
                  <a:gd name="connsiteX26" fmla="*/ 123177 w 2689348"/>
                  <a:gd name="connsiteY26" fmla="*/ 312892 h 1075510"/>
                  <a:gd name="connsiteX27" fmla="*/ 701720 w 2689348"/>
                  <a:gd name="connsiteY27" fmla="*/ 234044 h 1075510"/>
                  <a:gd name="connsiteX28" fmla="*/ 701831 w 2689348"/>
                  <a:gd name="connsiteY28" fmla="*/ 233898 h 1075510"/>
                  <a:gd name="connsiteX29" fmla="*/ 701374 w 2689348"/>
                  <a:gd name="connsiteY29" fmla="*/ 233581 h 1075510"/>
                  <a:gd name="connsiteX30" fmla="*/ 701851 w 2689348"/>
                  <a:gd name="connsiteY30" fmla="*/ 233873 h 1075510"/>
                  <a:gd name="connsiteX31" fmla="*/ 752741 w 2689348"/>
                  <a:gd name="connsiteY31" fmla="*/ 167059 h 1075510"/>
                  <a:gd name="connsiteX32" fmla="*/ 1285025 w 2689348"/>
                  <a:gd name="connsiteY32" fmla="*/ 152191 h 1075510"/>
                  <a:gd name="connsiteX33" fmla="*/ 1287626 w 2689348"/>
                  <a:gd name="connsiteY33" fmla="*/ 148603 h 1075510"/>
                  <a:gd name="connsiteX34" fmla="*/ 1325411 w 2689348"/>
                  <a:gd name="connsiteY34" fmla="*/ 96497 h 1075510"/>
                  <a:gd name="connsiteX35" fmla="*/ 1512315 w 2689348"/>
                  <a:gd name="connsiteY35" fmla="*/ 2728 h 1075510"/>
                  <a:gd name="connsiteX36" fmla="*/ 1552708 w 2689348"/>
                  <a:gd name="connsiteY36" fmla="*/ 5 h 1075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689348" h="1075510">
                    <a:moveTo>
                      <a:pt x="1552708" y="5"/>
                    </a:moveTo>
                    <a:cubicBezTo>
                      <a:pt x="1623102" y="-412"/>
                      <a:pt x="1691200" y="21719"/>
                      <a:pt x="1745258" y="62018"/>
                    </a:cubicBezTo>
                    <a:lnTo>
                      <a:pt x="1790939" y="105133"/>
                    </a:lnTo>
                    <a:lnTo>
                      <a:pt x="1794200" y="108212"/>
                    </a:lnTo>
                    <a:cubicBezTo>
                      <a:pt x="1889589" y="5826"/>
                      <a:pt x="2047373" y="-27794"/>
                      <a:pt x="2182795" y="25388"/>
                    </a:cubicBezTo>
                    <a:cubicBezTo>
                      <a:pt x="2260186" y="55770"/>
                      <a:pt x="2321154" y="111073"/>
                      <a:pt x="2355187" y="179279"/>
                    </a:cubicBezTo>
                    <a:lnTo>
                      <a:pt x="2373584" y="233026"/>
                    </a:lnTo>
                    <a:lnTo>
                      <a:pt x="2426801" y="249546"/>
                    </a:lnTo>
                    <a:cubicBezTo>
                      <a:pt x="2581089" y="314804"/>
                      <a:pt x="2689348" y="467578"/>
                      <a:pt x="2689348" y="645637"/>
                    </a:cubicBezTo>
                    <a:cubicBezTo>
                      <a:pt x="2689348" y="853373"/>
                      <a:pt x="2541995" y="1026693"/>
                      <a:pt x="2346109" y="1066777"/>
                    </a:cubicBezTo>
                    <a:lnTo>
                      <a:pt x="2287729" y="1072662"/>
                    </a:lnTo>
                    <a:lnTo>
                      <a:pt x="2287729" y="1075509"/>
                    </a:lnTo>
                    <a:lnTo>
                      <a:pt x="2259485" y="1075509"/>
                    </a:lnTo>
                    <a:lnTo>
                      <a:pt x="2259475" y="1075510"/>
                    </a:lnTo>
                    <a:lnTo>
                      <a:pt x="2259465" y="1075509"/>
                    </a:lnTo>
                    <a:lnTo>
                      <a:pt x="441325" y="1075509"/>
                    </a:lnTo>
                    <a:lnTo>
                      <a:pt x="411304" y="1075509"/>
                    </a:lnTo>
                    <a:lnTo>
                      <a:pt x="411304" y="1072483"/>
                    </a:lnTo>
                    <a:lnTo>
                      <a:pt x="352382" y="1066543"/>
                    </a:lnTo>
                    <a:cubicBezTo>
                      <a:pt x="180007" y="1031270"/>
                      <a:pt x="44239" y="895502"/>
                      <a:pt x="8966" y="723126"/>
                    </a:cubicBezTo>
                    <a:lnTo>
                      <a:pt x="2984" y="663784"/>
                    </a:lnTo>
                    <a:lnTo>
                      <a:pt x="1927" y="663784"/>
                    </a:lnTo>
                    <a:lnTo>
                      <a:pt x="2772" y="661687"/>
                    </a:lnTo>
                    <a:lnTo>
                      <a:pt x="0" y="634184"/>
                    </a:lnTo>
                    <a:lnTo>
                      <a:pt x="2847" y="605939"/>
                    </a:lnTo>
                    <a:lnTo>
                      <a:pt x="1723" y="564258"/>
                    </a:lnTo>
                    <a:cubicBezTo>
                      <a:pt x="10507" y="471378"/>
                      <a:pt x="52671" y="382744"/>
                      <a:pt x="123177" y="312892"/>
                    </a:cubicBezTo>
                    <a:cubicBezTo>
                      <a:pt x="271712" y="165787"/>
                      <a:pt x="512531" y="132999"/>
                      <a:pt x="701720" y="234044"/>
                    </a:cubicBezTo>
                    <a:lnTo>
                      <a:pt x="701831" y="233898"/>
                    </a:lnTo>
                    <a:lnTo>
                      <a:pt x="701374" y="233581"/>
                    </a:lnTo>
                    <a:lnTo>
                      <a:pt x="701851" y="233873"/>
                    </a:lnTo>
                    <a:lnTo>
                      <a:pt x="752741" y="167059"/>
                    </a:lnTo>
                    <a:cubicBezTo>
                      <a:pt x="888461" y="28365"/>
                      <a:pt x="1131503" y="14208"/>
                      <a:pt x="1285025" y="152191"/>
                    </a:cubicBezTo>
                    <a:lnTo>
                      <a:pt x="1287626" y="148603"/>
                    </a:lnTo>
                    <a:lnTo>
                      <a:pt x="1325411" y="96497"/>
                    </a:lnTo>
                    <a:cubicBezTo>
                      <a:pt x="1372571" y="46056"/>
                      <a:pt x="1438754" y="12231"/>
                      <a:pt x="1512315" y="2728"/>
                    </a:cubicBezTo>
                    <a:cubicBezTo>
                      <a:pt x="1525809" y="982"/>
                      <a:pt x="1539300" y="85"/>
                      <a:pt x="1552708" y="5"/>
                    </a:cubicBezTo>
                    <a:close/>
                  </a:path>
                </a:pathLst>
              </a:custGeom>
              <a:solidFill>
                <a:srgbClr val="ECEB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1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958937" y="1418197"/>
                <a:ext cx="416917" cy="326676"/>
                <a:chOff x="3013629" y="1471992"/>
                <a:chExt cx="177142" cy="138800"/>
              </a:xfrm>
              <a:solidFill>
                <a:schemeClr val="tx1"/>
              </a:solidFill>
            </p:grpSpPr>
            <p:sp>
              <p:nvSpPr>
                <p:cNvPr id="32" name="Полилиния: фигура 326">
                  <a:extLst>
                    <a:ext uri="{FF2B5EF4-FFF2-40B4-BE49-F238E27FC236}">
                      <a16:creationId xmlns:a16="http://schemas.microsoft.com/office/drawing/2014/main" id="{9B6E6B25-FAEC-4FE8-B743-AEAC897567EB}"/>
                    </a:ext>
                  </a:extLst>
                </p:cNvPr>
                <p:cNvSpPr/>
                <p:nvPr/>
              </p:nvSpPr>
              <p:spPr>
                <a:xfrm>
                  <a:off x="3025132" y="1528739"/>
                  <a:ext cx="13036" cy="4601"/>
                </a:xfrm>
                <a:custGeom>
                  <a:avLst/>
                  <a:gdLst>
                    <a:gd name="connsiteX0" fmla="*/ 2301 w 13036"/>
                    <a:gd name="connsiteY0" fmla="*/ 4601 h 4601"/>
                    <a:gd name="connsiteX1" fmla="*/ 10736 w 13036"/>
                    <a:gd name="connsiteY1" fmla="*/ 4601 h 4601"/>
                    <a:gd name="connsiteX2" fmla="*/ 13037 w 13036"/>
                    <a:gd name="connsiteY2" fmla="*/ 2301 h 4601"/>
                    <a:gd name="connsiteX3" fmla="*/ 10736 w 13036"/>
                    <a:gd name="connsiteY3" fmla="*/ 0 h 4601"/>
                    <a:gd name="connsiteX4" fmla="*/ 2301 w 13036"/>
                    <a:gd name="connsiteY4" fmla="*/ 0 h 4601"/>
                    <a:gd name="connsiteX5" fmla="*/ 0 w 13036"/>
                    <a:gd name="connsiteY5" fmla="*/ 2301 h 4601"/>
                    <a:gd name="connsiteX6" fmla="*/ 2301 w 13036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6" h="4601">
                      <a:moveTo>
                        <a:pt x="2301" y="4601"/>
                      </a:moveTo>
                      <a:lnTo>
                        <a:pt x="10736" y="4601"/>
                      </a:lnTo>
                      <a:cubicBezTo>
                        <a:pt x="12270" y="4601"/>
                        <a:pt x="13037" y="3067"/>
                        <a:pt x="13037" y="2301"/>
                      </a:cubicBezTo>
                      <a:cubicBezTo>
                        <a:pt x="13037" y="1534"/>
                        <a:pt x="11503" y="0"/>
                        <a:pt x="10736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3" name="Полилиния: фигура 327">
                  <a:extLst>
                    <a:ext uri="{FF2B5EF4-FFF2-40B4-BE49-F238E27FC236}">
                      <a16:creationId xmlns:a16="http://schemas.microsoft.com/office/drawing/2014/main" id="{264CE6FF-D821-4ADB-9CD2-6D9253D8118A}"/>
                    </a:ext>
                  </a:extLst>
                </p:cNvPr>
                <p:cNvSpPr/>
                <p:nvPr/>
              </p:nvSpPr>
              <p:spPr>
                <a:xfrm>
                  <a:off x="3025132" y="1506501"/>
                  <a:ext cx="62881" cy="4601"/>
                </a:xfrm>
                <a:custGeom>
                  <a:avLst/>
                  <a:gdLst>
                    <a:gd name="connsiteX0" fmla="*/ 2301 w 62881"/>
                    <a:gd name="connsiteY0" fmla="*/ 4601 h 4601"/>
                    <a:gd name="connsiteX1" fmla="*/ 60581 w 62881"/>
                    <a:gd name="connsiteY1" fmla="*/ 4601 h 4601"/>
                    <a:gd name="connsiteX2" fmla="*/ 62882 w 62881"/>
                    <a:gd name="connsiteY2" fmla="*/ 2301 h 4601"/>
                    <a:gd name="connsiteX3" fmla="*/ 60581 w 62881"/>
                    <a:gd name="connsiteY3" fmla="*/ 0 h 4601"/>
                    <a:gd name="connsiteX4" fmla="*/ 2301 w 62881"/>
                    <a:gd name="connsiteY4" fmla="*/ 0 h 4601"/>
                    <a:gd name="connsiteX5" fmla="*/ 0 w 62881"/>
                    <a:gd name="connsiteY5" fmla="*/ 2301 h 4601"/>
                    <a:gd name="connsiteX6" fmla="*/ 2301 w 62881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881" h="4601">
                      <a:moveTo>
                        <a:pt x="2301" y="4601"/>
                      </a:moveTo>
                      <a:lnTo>
                        <a:pt x="60581" y="4601"/>
                      </a:lnTo>
                      <a:cubicBezTo>
                        <a:pt x="62115" y="4601"/>
                        <a:pt x="62882" y="3067"/>
                        <a:pt x="62882" y="2301"/>
                      </a:cubicBezTo>
                      <a:cubicBezTo>
                        <a:pt x="62882" y="767"/>
                        <a:pt x="61348" y="0"/>
                        <a:pt x="60581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4" name="Полилиния: фигура 328">
                  <a:extLst>
                    <a:ext uri="{FF2B5EF4-FFF2-40B4-BE49-F238E27FC236}">
                      <a16:creationId xmlns:a16="http://schemas.microsoft.com/office/drawing/2014/main" id="{D632CEA0-47AD-402B-86C2-E7FCEF984FCB}"/>
                    </a:ext>
                  </a:extLst>
                </p:cNvPr>
                <p:cNvSpPr/>
                <p:nvPr/>
              </p:nvSpPr>
              <p:spPr>
                <a:xfrm>
                  <a:off x="3094711" y="1506501"/>
                  <a:ext cx="15541" cy="4601"/>
                </a:xfrm>
                <a:custGeom>
                  <a:avLst/>
                  <a:gdLst>
                    <a:gd name="connsiteX0" fmla="*/ 2505 w 15541"/>
                    <a:gd name="connsiteY0" fmla="*/ 4601 h 4601"/>
                    <a:gd name="connsiteX1" fmla="*/ 13240 w 15541"/>
                    <a:gd name="connsiteY1" fmla="*/ 4601 h 4601"/>
                    <a:gd name="connsiteX2" fmla="*/ 15541 w 15541"/>
                    <a:gd name="connsiteY2" fmla="*/ 2301 h 4601"/>
                    <a:gd name="connsiteX3" fmla="*/ 13240 w 15541"/>
                    <a:gd name="connsiteY3" fmla="*/ 0 h 4601"/>
                    <a:gd name="connsiteX4" fmla="*/ 2505 w 15541"/>
                    <a:gd name="connsiteY4" fmla="*/ 0 h 4601"/>
                    <a:gd name="connsiteX5" fmla="*/ 204 w 15541"/>
                    <a:gd name="connsiteY5" fmla="*/ 2301 h 4601"/>
                    <a:gd name="connsiteX6" fmla="*/ 2505 w 15541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41" h="4601">
                      <a:moveTo>
                        <a:pt x="2505" y="4601"/>
                      </a:moveTo>
                      <a:lnTo>
                        <a:pt x="13240" y="4601"/>
                      </a:lnTo>
                      <a:cubicBezTo>
                        <a:pt x="14774" y="4601"/>
                        <a:pt x="15541" y="3067"/>
                        <a:pt x="15541" y="2301"/>
                      </a:cubicBezTo>
                      <a:cubicBezTo>
                        <a:pt x="15541" y="767"/>
                        <a:pt x="14007" y="0"/>
                        <a:pt x="13240" y="0"/>
                      </a:cubicBezTo>
                      <a:lnTo>
                        <a:pt x="2505" y="0"/>
                      </a:lnTo>
                      <a:cubicBezTo>
                        <a:pt x="971" y="0"/>
                        <a:pt x="204" y="1534"/>
                        <a:pt x="204" y="2301"/>
                      </a:cubicBezTo>
                      <a:cubicBezTo>
                        <a:pt x="-563" y="3067"/>
                        <a:pt x="971" y="4601"/>
                        <a:pt x="2505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5" name="Полилиния: фигура 329">
                  <a:extLst>
                    <a:ext uri="{FF2B5EF4-FFF2-40B4-BE49-F238E27FC236}">
                      <a16:creationId xmlns:a16="http://schemas.microsoft.com/office/drawing/2014/main" id="{E74BAABF-E2D9-4707-9BFD-D2825E09CB41}"/>
                    </a:ext>
                  </a:extLst>
                </p:cNvPr>
                <p:cNvSpPr/>
                <p:nvPr/>
              </p:nvSpPr>
              <p:spPr>
                <a:xfrm>
                  <a:off x="3141693" y="1506501"/>
                  <a:ext cx="37575" cy="4601"/>
                </a:xfrm>
                <a:custGeom>
                  <a:avLst/>
                  <a:gdLst>
                    <a:gd name="connsiteX0" fmla="*/ 2301 w 37575"/>
                    <a:gd name="connsiteY0" fmla="*/ 4601 h 4601"/>
                    <a:gd name="connsiteX1" fmla="*/ 35275 w 37575"/>
                    <a:gd name="connsiteY1" fmla="*/ 4601 h 4601"/>
                    <a:gd name="connsiteX2" fmla="*/ 37576 w 37575"/>
                    <a:gd name="connsiteY2" fmla="*/ 2301 h 4601"/>
                    <a:gd name="connsiteX3" fmla="*/ 35275 w 37575"/>
                    <a:gd name="connsiteY3" fmla="*/ 0 h 4601"/>
                    <a:gd name="connsiteX4" fmla="*/ 2301 w 37575"/>
                    <a:gd name="connsiteY4" fmla="*/ 0 h 4601"/>
                    <a:gd name="connsiteX5" fmla="*/ 0 w 37575"/>
                    <a:gd name="connsiteY5" fmla="*/ 2301 h 4601"/>
                    <a:gd name="connsiteX6" fmla="*/ 2301 w 37575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575" h="4601">
                      <a:moveTo>
                        <a:pt x="2301" y="4601"/>
                      </a:moveTo>
                      <a:lnTo>
                        <a:pt x="35275" y="4601"/>
                      </a:lnTo>
                      <a:cubicBezTo>
                        <a:pt x="36809" y="4601"/>
                        <a:pt x="37576" y="3067"/>
                        <a:pt x="37576" y="2301"/>
                      </a:cubicBezTo>
                      <a:cubicBezTo>
                        <a:pt x="37576" y="767"/>
                        <a:pt x="36042" y="0"/>
                        <a:pt x="35275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6" name="Полилиния: фигура 330">
                  <a:extLst>
                    <a:ext uri="{FF2B5EF4-FFF2-40B4-BE49-F238E27FC236}">
                      <a16:creationId xmlns:a16="http://schemas.microsoft.com/office/drawing/2014/main" id="{44A37179-0D3C-4544-9EAB-477DCEA0D4E9}"/>
                    </a:ext>
                  </a:extLst>
                </p:cNvPr>
                <p:cNvSpPr/>
                <p:nvPr/>
              </p:nvSpPr>
              <p:spPr>
                <a:xfrm>
                  <a:off x="3141693" y="1527972"/>
                  <a:ext cx="4601" cy="4601"/>
                </a:xfrm>
                <a:custGeom>
                  <a:avLst/>
                  <a:gdLst>
                    <a:gd name="connsiteX0" fmla="*/ 2301 w 4601"/>
                    <a:gd name="connsiteY0" fmla="*/ 0 h 4601"/>
                    <a:gd name="connsiteX1" fmla="*/ 767 w 4601"/>
                    <a:gd name="connsiteY1" fmla="*/ 767 h 4601"/>
                    <a:gd name="connsiteX2" fmla="*/ 0 w 4601"/>
                    <a:gd name="connsiteY2" fmla="*/ 2301 h 4601"/>
                    <a:gd name="connsiteX3" fmla="*/ 767 w 4601"/>
                    <a:gd name="connsiteY3" fmla="*/ 3834 h 4601"/>
                    <a:gd name="connsiteX4" fmla="*/ 2301 w 4601"/>
                    <a:gd name="connsiteY4" fmla="*/ 4601 h 4601"/>
                    <a:gd name="connsiteX5" fmla="*/ 3834 w 4601"/>
                    <a:gd name="connsiteY5" fmla="*/ 3834 h 4601"/>
                    <a:gd name="connsiteX6" fmla="*/ 4601 w 4601"/>
                    <a:gd name="connsiteY6" fmla="*/ 2301 h 4601"/>
                    <a:gd name="connsiteX7" fmla="*/ 3834 w 4601"/>
                    <a:gd name="connsiteY7" fmla="*/ 767 h 4601"/>
                    <a:gd name="connsiteX8" fmla="*/ 2301 w 4601"/>
                    <a:gd name="connsiteY8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2301" y="0"/>
                      </a:move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2301"/>
                        <a:pt x="0" y="2301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1534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3067"/>
                        <a:pt x="4601" y="2301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  <a:cubicBezTo>
                        <a:pt x="3834" y="0"/>
                        <a:pt x="3067" y="0"/>
                        <a:pt x="2301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7" name="Полилиния: фигура 331">
                  <a:extLst>
                    <a:ext uri="{FF2B5EF4-FFF2-40B4-BE49-F238E27FC236}">
                      <a16:creationId xmlns:a16="http://schemas.microsoft.com/office/drawing/2014/main" id="{70F062E9-FDFA-43B2-BBE1-C12CBB8BCEAB}"/>
                    </a:ext>
                  </a:extLst>
                </p:cNvPr>
                <p:cNvSpPr/>
                <p:nvPr/>
              </p:nvSpPr>
              <p:spPr>
                <a:xfrm>
                  <a:off x="3141693" y="1550211"/>
                  <a:ext cx="4601" cy="4601"/>
                </a:xfrm>
                <a:custGeom>
                  <a:avLst/>
                  <a:gdLst>
                    <a:gd name="connsiteX0" fmla="*/ 3834 w 4601"/>
                    <a:gd name="connsiteY0" fmla="*/ 767 h 4601"/>
                    <a:gd name="connsiteX1" fmla="*/ 2301 w 4601"/>
                    <a:gd name="connsiteY1" fmla="*/ 0 h 4601"/>
                    <a:gd name="connsiteX2" fmla="*/ 767 w 4601"/>
                    <a:gd name="connsiteY2" fmla="*/ 767 h 4601"/>
                    <a:gd name="connsiteX3" fmla="*/ 0 w 4601"/>
                    <a:gd name="connsiteY3" fmla="*/ 2301 h 4601"/>
                    <a:gd name="connsiteX4" fmla="*/ 767 w 4601"/>
                    <a:gd name="connsiteY4" fmla="*/ 3834 h 4601"/>
                    <a:gd name="connsiteX5" fmla="*/ 2301 w 4601"/>
                    <a:gd name="connsiteY5" fmla="*/ 4601 h 4601"/>
                    <a:gd name="connsiteX6" fmla="*/ 3834 w 4601"/>
                    <a:gd name="connsiteY6" fmla="*/ 3834 h 4601"/>
                    <a:gd name="connsiteX7" fmla="*/ 4601 w 4601"/>
                    <a:gd name="connsiteY7" fmla="*/ 2301 h 4601"/>
                    <a:gd name="connsiteX8" fmla="*/ 3834 w 4601"/>
                    <a:gd name="connsiteY8" fmla="*/ 767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3834" y="767"/>
                      </a:moveTo>
                      <a:cubicBezTo>
                        <a:pt x="3067" y="0"/>
                        <a:pt x="3067" y="0"/>
                        <a:pt x="2301" y="0"/>
                      </a:cubicBez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1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1534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3067"/>
                        <a:pt x="4601" y="2301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8" name="Полилиния: фигура 332">
                  <a:extLst>
                    <a:ext uri="{FF2B5EF4-FFF2-40B4-BE49-F238E27FC236}">
                      <a16:creationId xmlns:a16="http://schemas.microsoft.com/office/drawing/2014/main" id="{FAA1F7A7-5A51-4C40-B176-E9DCD45D7F0F}"/>
                    </a:ext>
                  </a:extLst>
                </p:cNvPr>
                <p:cNvSpPr/>
                <p:nvPr/>
              </p:nvSpPr>
              <p:spPr>
                <a:xfrm>
                  <a:off x="3141693" y="1572450"/>
                  <a:ext cx="4601" cy="4601"/>
                </a:xfrm>
                <a:custGeom>
                  <a:avLst/>
                  <a:gdLst>
                    <a:gd name="connsiteX0" fmla="*/ 2301 w 4601"/>
                    <a:gd name="connsiteY0" fmla="*/ 0 h 4601"/>
                    <a:gd name="connsiteX1" fmla="*/ 767 w 4601"/>
                    <a:gd name="connsiteY1" fmla="*/ 767 h 4601"/>
                    <a:gd name="connsiteX2" fmla="*/ 0 w 4601"/>
                    <a:gd name="connsiteY2" fmla="*/ 2300 h 4601"/>
                    <a:gd name="connsiteX3" fmla="*/ 767 w 4601"/>
                    <a:gd name="connsiteY3" fmla="*/ 3834 h 4601"/>
                    <a:gd name="connsiteX4" fmla="*/ 2301 w 4601"/>
                    <a:gd name="connsiteY4" fmla="*/ 4601 h 4601"/>
                    <a:gd name="connsiteX5" fmla="*/ 3834 w 4601"/>
                    <a:gd name="connsiteY5" fmla="*/ 3834 h 4601"/>
                    <a:gd name="connsiteX6" fmla="*/ 4601 w 4601"/>
                    <a:gd name="connsiteY6" fmla="*/ 2300 h 4601"/>
                    <a:gd name="connsiteX7" fmla="*/ 3834 w 4601"/>
                    <a:gd name="connsiteY7" fmla="*/ 767 h 4601"/>
                    <a:gd name="connsiteX8" fmla="*/ 2301 w 4601"/>
                    <a:gd name="connsiteY8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2301" y="0"/>
                      </a:move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0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1534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2300"/>
                        <a:pt x="4601" y="2300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  <a:cubicBezTo>
                        <a:pt x="3834" y="0"/>
                        <a:pt x="3067" y="0"/>
                        <a:pt x="2301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39" name="Полилиния: фигура 333">
                  <a:extLst>
                    <a:ext uri="{FF2B5EF4-FFF2-40B4-BE49-F238E27FC236}">
                      <a16:creationId xmlns:a16="http://schemas.microsoft.com/office/drawing/2014/main" id="{EB797BF2-AFA0-4444-AC06-5EE0B1448525}"/>
                    </a:ext>
                  </a:extLst>
                </p:cNvPr>
                <p:cNvSpPr/>
                <p:nvPr/>
              </p:nvSpPr>
              <p:spPr>
                <a:xfrm>
                  <a:off x="3153196" y="1572450"/>
                  <a:ext cx="4601" cy="4601"/>
                </a:xfrm>
                <a:custGeom>
                  <a:avLst/>
                  <a:gdLst>
                    <a:gd name="connsiteX0" fmla="*/ 2301 w 4601"/>
                    <a:gd name="connsiteY0" fmla="*/ 0 h 4601"/>
                    <a:gd name="connsiteX1" fmla="*/ 767 w 4601"/>
                    <a:gd name="connsiteY1" fmla="*/ 767 h 4601"/>
                    <a:gd name="connsiteX2" fmla="*/ 0 w 4601"/>
                    <a:gd name="connsiteY2" fmla="*/ 2300 h 4601"/>
                    <a:gd name="connsiteX3" fmla="*/ 767 w 4601"/>
                    <a:gd name="connsiteY3" fmla="*/ 3834 h 4601"/>
                    <a:gd name="connsiteX4" fmla="*/ 2301 w 4601"/>
                    <a:gd name="connsiteY4" fmla="*/ 4601 h 4601"/>
                    <a:gd name="connsiteX5" fmla="*/ 3834 w 4601"/>
                    <a:gd name="connsiteY5" fmla="*/ 3834 h 4601"/>
                    <a:gd name="connsiteX6" fmla="*/ 4601 w 4601"/>
                    <a:gd name="connsiteY6" fmla="*/ 2300 h 4601"/>
                    <a:gd name="connsiteX7" fmla="*/ 3834 w 4601"/>
                    <a:gd name="connsiteY7" fmla="*/ 767 h 4601"/>
                    <a:gd name="connsiteX8" fmla="*/ 2301 w 4601"/>
                    <a:gd name="connsiteY8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2301" y="0"/>
                      </a:move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0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1534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2300"/>
                        <a:pt x="4601" y="2300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  <a:cubicBezTo>
                        <a:pt x="3067" y="0"/>
                        <a:pt x="2301" y="0"/>
                        <a:pt x="2301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0" name="Полилиния: фигура 334">
                  <a:extLst>
                    <a:ext uri="{FF2B5EF4-FFF2-40B4-BE49-F238E27FC236}">
                      <a16:creationId xmlns:a16="http://schemas.microsoft.com/office/drawing/2014/main" id="{5AA0B1C4-355D-4C9B-A8FF-50EB62CFEB33}"/>
                    </a:ext>
                  </a:extLst>
                </p:cNvPr>
                <p:cNvSpPr/>
                <p:nvPr/>
              </p:nvSpPr>
              <p:spPr>
                <a:xfrm>
                  <a:off x="3141693" y="1594689"/>
                  <a:ext cx="4601" cy="4601"/>
                </a:xfrm>
                <a:custGeom>
                  <a:avLst/>
                  <a:gdLst>
                    <a:gd name="connsiteX0" fmla="*/ 2301 w 4601"/>
                    <a:gd name="connsiteY0" fmla="*/ 0 h 4601"/>
                    <a:gd name="connsiteX1" fmla="*/ 767 w 4601"/>
                    <a:gd name="connsiteY1" fmla="*/ 767 h 4601"/>
                    <a:gd name="connsiteX2" fmla="*/ 0 w 4601"/>
                    <a:gd name="connsiteY2" fmla="*/ 2301 h 4601"/>
                    <a:gd name="connsiteX3" fmla="*/ 767 w 4601"/>
                    <a:gd name="connsiteY3" fmla="*/ 3834 h 4601"/>
                    <a:gd name="connsiteX4" fmla="*/ 2301 w 4601"/>
                    <a:gd name="connsiteY4" fmla="*/ 4601 h 4601"/>
                    <a:gd name="connsiteX5" fmla="*/ 3834 w 4601"/>
                    <a:gd name="connsiteY5" fmla="*/ 3834 h 4601"/>
                    <a:gd name="connsiteX6" fmla="*/ 4601 w 4601"/>
                    <a:gd name="connsiteY6" fmla="*/ 2301 h 4601"/>
                    <a:gd name="connsiteX7" fmla="*/ 3834 w 4601"/>
                    <a:gd name="connsiteY7" fmla="*/ 767 h 4601"/>
                    <a:gd name="connsiteX8" fmla="*/ 2301 w 4601"/>
                    <a:gd name="connsiteY8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2301" y="0"/>
                      </a:move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1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1534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2301"/>
                        <a:pt x="4601" y="2301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  <a:cubicBezTo>
                        <a:pt x="3834" y="0"/>
                        <a:pt x="3067" y="0"/>
                        <a:pt x="2301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1" name="Полилиния: фигура 335">
                  <a:extLst>
                    <a:ext uri="{FF2B5EF4-FFF2-40B4-BE49-F238E27FC236}">
                      <a16:creationId xmlns:a16="http://schemas.microsoft.com/office/drawing/2014/main" id="{AA1C9DD6-45F8-4A32-8180-CB5B66D2EE9E}"/>
                    </a:ext>
                  </a:extLst>
                </p:cNvPr>
                <p:cNvSpPr/>
                <p:nvPr/>
              </p:nvSpPr>
              <p:spPr>
                <a:xfrm>
                  <a:off x="3153196" y="1594689"/>
                  <a:ext cx="4601" cy="4601"/>
                </a:xfrm>
                <a:custGeom>
                  <a:avLst/>
                  <a:gdLst>
                    <a:gd name="connsiteX0" fmla="*/ 2301 w 4601"/>
                    <a:gd name="connsiteY0" fmla="*/ 0 h 4601"/>
                    <a:gd name="connsiteX1" fmla="*/ 767 w 4601"/>
                    <a:gd name="connsiteY1" fmla="*/ 767 h 4601"/>
                    <a:gd name="connsiteX2" fmla="*/ 0 w 4601"/>
                    <a:gd name="connsiteY2" fmla="*/ 2301 h 4601"/>
                    <a:gd name="connsiteX3" fmla="*/ 767 w 4601"/>
                    <a:gd name="connsiteY3" fmla="*/ 3834 h 4601"/>
                    <a:gd name="connsiteX4" fmla="*/ 2301 w 4601"/>
                    <a:gd name="connsiteY4" fmla="*/ 4601 h 4601"/>
                    <a:gd name="connsiteX5" fmla="*/ 3834 w 4601"/>
                    <a:gd name="connsiteY5" fmla="*/ 3834 h 4601"/>
                    <a:gd name="connsiteX6" fmla="*/ 4601 w 4601"/>
                    <a:gd name="connsiteY6" fmla="*/ 2301 h 4601"/>
                    <a:gd name="connsiteX7" fmla="*/ 3834 w 4601"/>
                    <a:gd name="connsiteY7" fmla="*/ 767 h 4601"/>
                    <a:gd name="connsiteX8" fmla="*/ 2301 w 4601"/>
                    <a:gd name="connsiteY8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2301" y="0"/>
                      </a:move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1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2301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2301"/>
                        <a:pt x="4601" y="2301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  <a:cubicBezTo>
                        <a:pt x="3067" y="0"/>
                        <a:pt x="2301" y="0"/>
                        <a:pt x="2301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2" name="Полилиния: фигура 336">
                  <a:extLst>
                    <a:ext uri="{FF2B5EF4-FFF2-40B4-BE49-F238E27FC236}">
                      <a16:creationId xmlns:a16="http://schemas.microsoft.com/office/drawing/2014/main" id="{EC2F06C8-96A9-47AE-8881-0F23B00F132D}"/>
                    </a:ext>
                  </a:extLst>
                </p:cNvPr>
                <p:cNvSpPr/>
                <p:nvPr/>
              </p:nvSpPr>
              <p:spPr>
                <a:xfrm>
                  <a:off x="3163932" y="1572450"/>
                  <a:ext cx="4601" cy="4601"/>
                </a:xfrm>
                <a:custGeom>
                  <a:avLst/>
                  <a:gdLst>
                    <a:gd name="connsiteX0" fmla="*/ 3834 w 4601"/>
                    <a:gd name="connsiteY0" fmla="*/ 767 h 4601"/>
                    <a:gd name="connsiteX1" fmla="*/ 2301 w 4601"/>
                    <a:gd name="connsiteY1" fmla="*/ 0 h 4601"/>
                    <a:gd name="connsiteX2" fmla="*/ 767 w 4601"/>
                    <a:gd name="connsiteY2" fmla="*/ 767 h 4601"/>
                    <a:gd name="connsiteX3" fmla="*/ 0 w 4601"/>
                    <a:gd name="connsiteY3" fmla="*/ 2300 h 4601"/>
                    <a:gd name="connsiteX4" fmla="*/ 767 w 4601"/>
                    <a:gd name="connsiteY4" fmla="*/ 3834 h 4601"/>
                    <a:gd name="connsiteX5" fmla="*/ 2301 w 4601"/>
                    <a:gd name="connsiteY5" fmla="*/ 4601 h 4601"/>
                    <a:gd name="connsiteX6" fmla="*/ 3834 w 4601"/>
                    <a:gd name="connsiteY6" fmla="*/ 3834 h 4601"/>
                    <a:gd name="connsiteX7" fmla="*/ 4601 w 4601"/>
                    <a:gd name="connsiteY7" fmla="*/ 2300 h 4601"/>
                    <a:gd name="connsiteX8" fmla="*/ 3834 w 4601"/>
                    <a:gd name="connsiteY8" fmla="*/ 767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3834" y="767"/>
                      </a:moveTo>
                      <a:cubicBezTo>
                        <a:pt x="3067" y="0"/>
                        <a:pt x="3067" y="0"/>
                        <a:pt x="2301" y="0"/>
                      </a:cubicBez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1534"/>
                        <a:pt x="0" y="2300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2301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3067"/>
                        <a:pt x="4601" y="2300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3" name="Полилиния: фигура 337">
                  <a:extLst>
                    <a:ext uri="{FF2B5EF4-FFF2-40B4-BE49-F238E27FC236}">
                      <a16:creationId xmlns:a16="http://schemas.microsoft.com/office/drawing/2014/main" id="{EA5971BB-CDF4-4CD1-85CC-ADF7B4A45F93}"/>
                    </a:ext>
                  </a:extLst>
                </p:cNvPr>
                <p:cNvSpPr/>
                <p:nvPr/>
              </p:nvSpPr>
              <p:spPr>
                <a:xfrm>
                  <a:off x="3153196" y="1527972"/>
                  <a:ext cx="4601" cy="4601"/>
                </a:xfrm>
                <a:custGeom>
                  <a:avLst/>
                  <a:gdLst>
                    <a:gd name="connsiteX0" fmla="*/ 3834 w 4601"/>
                    <a:gd name="connsiteY0" fmla="*/ 767 h 4601"/>
                    <a:gd name="connsiteX1" fmla="*/ 2301 w 4601"/>
                    <a:gd name="connsiteY1" fmla="*/ 0 h 4601"/>
                    <a:gd name="connsiteX2" fmla="*/ 767 w 4601"/>
                    <a:gd name="connsiteY2" fmla="*/ 767 h 4601"/>
                    <a:gd name="connsiteX3" fmla="*/ 0 w 4601"/>
                    <a:gd name="connsiteY3" fmla="*/ 2301 h 4601"/>
                    <a:gd name="connsiteX4" fmla="*/ 767 w 4601"/>
                    <a:gd name="connsiteY4" fmla="*/ 3834 h 4601"/>
                    <a:gd name="connsiteX5" fmla="*/ 2301 w 4601"/>
                    <a:gd name="connsiteY5" fmla="*/ 4601 h 4601"/>
                    <a:gd name="connsiteX6" fmla="*/ 3834 w 4601"/>
                    <a:gd name="connsiteY6" fmla="*/ 3834 h 4601"/>
                    <a:gd name="connsiteX7" fmla="*/ 4601 w 4601"/>
                    <a:gd name="connsiteY7" fmla="*/ 2301 h 4601"/>
                    <a:gd name="connsiteX8" fmla="*/ 3834 w 4601"/>
                    <a:gd name="connsiteY8" fmla="*/ 767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01" h="4601">
                      <a:moveTo>
                        <a:pt x="3834" y="767"/>
                      </a:moveTo>
                      <a:cubicBezTo>
                        <a:pt x="3067" y="0"/>
                        <a:pt x="3067" y="0"/>
                        <a:pt x="2301" y="0"/>
                      </a:cubicBezTo>
                      <a:cubicBezTo>
                        <a:pt x="1534" y="0"/>
                        <a:pt x="767" y="0"/>
                        <a:pt x="767" y="767"/>
                      </a:cubicBezTo>
                      <a:cubicBezTo>
                        <a:pt x="0" y="1534"/>
                        <a:pt x="0" y="2301"/>
                        <a:pt x="0" y="2301"/>
                      </a:cubicBezTo>
                      <a:cubicBezTo>
                        <a:pt x="0" y="3067"/>
                        <a:pt x="0" y="3834"/>
                        <a:pt x="767" y="3834"/>
                      </a:cubicBezTo>
                      <a:cubicBezTo>
                        <a:pt x="1534" y="4601"/>
                        <a:pt x="2301" y="4601"/>
                        <a:pt x="2301" y="4601"/>
                      </a:cubicBezTo>
                      <a:cubicBezTo>
                        <a:pt x="3067" y="4601"/>
                        <a:pt x="3834" y="4601"/>
                        <a:pt x="3834" y="3834"/>
                      </a:cubicBezTo>
                      <a:cubicBezTo>
                        <a:pt x="4601" y="3067"/>
                        <a:pt x="4601" y="3067"/>
                        <a:pt x="4601" y="2301"/>
                      </a:cubicBezTo>
                      <a:cubicBezTo>
                        <a:pt x="4601" y="1534"/>
                        <a:pt x="4601" y="767"/>
                        <a:pt x="3834" y="767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4" name="Полилиния: фигура 338">
                  <a:extLst>
                    <a:ext uri="{FF2B5EF4-FFF2-40B4-BE49-F238E27FC236}">
                      <a16:creationId xmlns:a16="http://schemas.microsoft.com/office/drawing/2014/main" id="{019AB4A4-4AE0-44EF-84EA-607BFB4824DD}"/>
                    </a:ext>
                  </a:extLst>
                </p:cNvPr>
                <p:cNvSpPr/>
                <p:nvPr/>
              </p:nvSpPr>
              <p:spPr>
                <a:xfrm>
                  <a:off x="3025132" y="1594689"/>
                  <a:ext cx="13036" cy="4601"/>
                </a:xfrm>
                <a:custGeom>
                  <a:avLst/>
                  <a:gdLst>
                    <a:gd name="connsiteX0" fmla="*/ 10736 w 13036"/>
                    <a:gd name="connsiteY0" fmla="*/ 0 h 4601"/>
                    <a:gd name="connsiteX1" fmla="*/ 2301 w 13036"/>
                    <a:gd name="connsiteY1" fmla="*/ 0 h 4601"/>
                    <a:gd name="connsiteX2" fmla="*/ 0 w 13036"/>
                    <a:gd name="connsiteY2" fmla="*/ 2301 h 4601"/>
                    <a:gd name="connsiteX3" fmla="*/ 2301 w 13036"/>
                    <a:gd name="connsiteY3" fmla="*/ 4601 h 4601"/>
                    <a:gd name="connsiteX4" fmla="*/ 10736 w 13036"/>
                    <a:gd name="connsiteY4" fmla="*/ 4601 h 4601"/>
                    <a:gd name="connsiteX5" fmla="*/ 13037 w 13036"/>
                    <a:gd name="connsiteY5" fmla="*/ 2301 h 4601"/>
                    <a:gd name="connsiteX6" fmla="*/ 10736 w 13036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6" h="4601">
                      <a:moveTo>
                        <a:pt x="10736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10736" y="4601"/>
                      </a:lnTo>
                      <a:cubicBezTo>
                        <a:pt x="12270" y="4601"/>
                        <a:pt x="13037" y="3067"/>
                        <a:pt x="13037" y="2301"/>
                      </a:cubicBezTo>
                      <a:cubicBezTo>
                        <a:pt x="13037" y="767"/>
                        <a:pt x="12270" y="0"/>
                        <a:pt x="10736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5" name="Полилиния: фигура 339">
                  <a:extLst>
                    <a:ext uri="{FF2B5EF4-FFF2-40B4-BE49-F238E27FC236}">
                      <a16:creationId xmlns:a16="http://schemas.microsoft.com/office/drawing/2014/main" id="{6DBBA47E-7A08-47B2-882E-25ED83C3E578}"/>
                    </a:ext>
                  </a:extLst>
                </p:cNvPr>
                <p:cNvSpPr/>
                <p:nvPr/>
              </p:nvSpPr>
              <p:spPr>
                <a:xfrm>
                  <a:off x="3061174" y="1484262"/>
                  <a:ext cx="82053" cy="4601"/>
                </a:xfrm>
                <a:custGeom>
                  <a:avLst/>
                  <a:gdLst>
                    <a:gd name="connsiteX0" fmla="*/ 2301 w 82053"/>
                    <a:gd name="connsiteY0" fmla="*/ 4601 h 4601"/>
                    <a:gd name="connsiteX1" fmla="*/ 79753 w 82053"/>
                    <a:gd name="connsiteY1" fmla="*/ 4601 h 4601"/>
                    <a:gd name="connsiteX2" fmla="*/ 82053 w 82053"/>
                    <a:gd name="connsiteY2" fmla="*/ 2300 h 4601"/>
                    <a:gd name="connsiteX3" fmla="*/ 79753 w 82053"/>
                    <a:gd name="connsiteY3" fmla="*/ 0 h 4601"/>
                    <a:gd name="connsiteX4" fmla="*/ 2301 w 82053"/>
                    <a:gd name="connsiteY4" fmla="*/ 0 h 4601"/>
                    <a:gd name="connsiteX5" fmla="*/ 0 w 82053"/>
                    <a:gd name="connsiteY5" fmla="*/ 2300 h 4601"/>
                    <a:gd name="connsiteX6" fmla="*/ 2301 w 82053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2053" h="4601">
                      <a:moveTo>
                        <a:pt x="2301" y="4601"/>
                      </a:moveTo>
                      <a:lnTo>
                        <a:pt x="79753" y="4601"/>
                      </a:lnTo>
                      <a:cubicBezTo>
                        <a:pt x="81286" y="4601"/>
                        <a:pt x="82053" y="3067"/>
                        <a:pt x="82053" y="2300"/>
                      </a:cubicBezTo>
                      <a:cubicBezTo>
                        <a:pt x="82053" y="767"/>
                        <a:pt x="80520" y="0"/>
                        <a:pt x="79753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6" name="Полилиния: фигура 340">
                  <a:extLst>
                    <a:ext uri="{FF2B5EF4-FFF2-40B4-BE49-F238E27FC236}">
                      <a16:creationId xmlns:a16="http://schemas.microsoft.com/office/drawing/2014/main" id="{B173BDE8-65AD-496B-875E-6CA52A962D95}"/>
                    </a:ext>
                  </a:extLst>
                </p:cNvPr>
                <p:cNvSpPr/>
                <p:nvPr/>
              </p:nvSpPr>
              <p:spPr>
                <a:xfrm>
                  <a:off x="3025132" y="1550978"/>
                  <a:ext cx="13036" cy="4601"/>
                </a:xfrm>
                <a:custGeom>
                  <a:avLst/>
                  <a:gdLst>
                    <a:gd name="connsiteX0" fmla="*/ 2301 w 13036"/>
                    <a:gd name="connsiteY0" fmla="*/ 4601 h 4601"/>
                    <a:gd name="connsiteX1" fmla="*/ 10736 w 13036"/>
                    <a:gd name="connsiteY1" fmla="*/ 4601 h 4601"/>
                    <a:gd name="connsiteX2" fmla="*/ 13037 w 13036"/>
                    <a:gd name="connsiteY2" fmla="*/ 2301 h 4601"/>
                    <a:gd name="connsiteX3" fmla="*/ 10736 w 13036"/>
                    <a:gd name="connsiteY3" fmla="*/ 0 h 4601"/>
                    <a:gd name="connsiteX4" fmla="*/ 2301 w 13036"/>
                    <a:gd name="connsiteY4" fmla="*/ 0 h 4601"/>
                    <a:gd name="connsiteX5" fmla="*/ 0 w 13036"/>
                    <a:gd name="connsiteY5" fmla="*/ 2301 h 4601"/>
                    <a:gd name="connsiteX6" fmla="*/ 2301 w 13036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6" h="4601">
                      <a:moveTo>
                        <a:pt x="2301" y="4601"/>
                      </a:moveTo>
                      <a:lnTo>
                        <a:pt x="10736" y="4601"/>
                      </a:lnTo>
                      <a:cubicBezTo>
                        <a:pt x="12270" y="4601"/>
                        <a:pt x="13037" y="3067"/>
                        <a:pt x="13037" y="2301"/>
                      </a:cubicBezTo>
                      <a:cubicBezTo>
                        <a:pt x="13037" y="767"/>
                        <a:pt x="11503" y="0"/>
                        <a:pt x="10736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7" name="Полилиния: фигура 341">
                  <a:extLst>
                    <a:ext uri="{FF2B5EF4-FFF2-40B4-BE49-F238E27FC236}">
                      <a16:creationId xmlns:a16="http://schemas.microsoft.com/office/drawing/2014/main" id="{5EFE8256-A2BB-4C38-8235-A6D5D1588CC8}"/>
                    </a:ext>
                  </a:extLst>
                </p:cNvPr>
                <p:cNvSpPr/>
                <p:nvPr/>
              </p:nvSpPr>
              <p:spPr>
                <a:xfrm>
                  <a:off x="3025132" y="1572450"/>
                  <a:ext cx="13036" cy="4601"/>
                </a:xfrm>
                <a:custGeom>
                  <a:avLst/>
                  <a:gdLst>
                    <a:gd name="connsiteX0" fmla="*/ 10736 w 13036"/>
                    <a:gd name="connsiteY0" fmla="*/ 0 h 4601"/>
                    <a:gd name="connsiteX1" fmla="*/ 2301 w 13036"/>
                    <a:gd name="connsiteY1" fmla="*/ 0 h 4601"/>
                    <a:gd name="connsiteX2" fmla="*/ 0 w 13036"/>
                    <a:gd name="connsiteY2" fmla="*/ 2300 h 4601"/>
                    <a:gd name="connsiteX3" fmla="*/ 2301 w 13036"/>
                    <a:gd name="connsiteY3" fmla="*/ 4601 h 4601"/>
                    <a:gd name="connsiteX4" fmla="*/ 10736 w 13036"/>
                    <a:gd name="connsiteY4" fmla="*/ 4601 h 4601"/>
                    <a:gd name="connsiteX5" fmla="*/ 13037 w 13036"/>
                    <a:gd name="connsiteY5" fmla="*/ 2300 h 4601"/>
                    <a:gd name="connsiteX6" fmla="*/ 10736 w 13036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36" h="4601">
                      <a:moveTo>
                        <a:pt x="10736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10736" y="4601"/>
                      </a:lnTo>
                      <a:cubicBezTo>
                        <a:pt x="12270" y="4601"/>
                        <a:pt x="13037" y="3067"/>
                        <a:pt x="13037" y="2300"/>
                      </a:cubicBezTo>
                      <a:cubicBezTo>
                        <a:pt x="13037" y="767"/>
                        <a:pt x="12270" y="0"/>
                        <a:pt x="10736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8" name="Полилиния: фигура 342">
                  <a:extLst>
                    <a:ext uri="{FF2B5EF4-FFF2-40B4-BE49-F238E27FC236}">
                      <a16:creationId xmlns:a16="http://schemas.microsoft.com/office/drawing/2014/main" id="{5D01805C-F6E7-4908-8709-005303AB67C7}"/>
                    </a:ext>
                  </a:extLst>
                </p:cNvPr>
                <p:cNvSpPr/>
                <p:nvPr/>
              </p:nvSpPr>
              <p:spPr>
                <a:xfrm>
                  <a:off x="3081112" y="1572450"/>
                  <a:ext cx="9969" cy="4601"/>
                </a:xfrm>
                <a:custGeom>
                  <a:avLst/>
                  <a:gdLst>
                    <a:gd name="connsiteX0" fmla="*/ 7669 w 9969"/>
                    <a:gd name="connsiteY0" fmla="*/ 0 h 4601"/>
                    <a:gd name="connsiteX1" fmla="*/ 2301 w 9969"/>
                    <a:gd name="connsiteY1" fmla="*/ 0 h 4601"/>
                    <a:gd name="connsiteX2" fmla="*/ 0 w 9969"/>
                    <a:gd name="connsiteY2" fmla="*/ 2300 h 4601"/>
                    <a:gd name="connsiteX3" fmla="*/ 2301 w 9969"/>
                    <a:gd name="connsiteY3" fmla="*/ 4601 h 4601"/>
                    <a:gd name="connsiteX4" fmla="*/ 7669 w 9969"/>
                    <a:gd name="connsiteY4" fmla="*/ 4601 h 4601"/>
                    <a:gd name="connsiteX5" fmla="*/ 9969 w 9969"/>
                    <a:gd name="connsiteY5" fmla="*/ 2300 h 4601"/>
                    <a:gd name="connsiteX6" fmla="*/ 7669 w 9969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9" h="4601">
                      <a:moveTo>
                        <a:pt x="7669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7669" y="4601"/>
                      </a:lnTo>
                      <a:cubicBezTo>
                        <a:pt x="9202" y="4601"/>
                        <a:pt x="9969" y="3067"/>
                        <a:pt x="9969" y="2300"/>
                      </a:cubicBezTo>
                      <a:cubicBezTo>
                        <a:pt x="9969" y="767"/>
                        <a:pt x="9202" y="0"/>
                        <a:pt x="7669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49" name="Полилиния: фигура 343">
                  <a:extLst>
                    <a:ext uri="{FF2B5EF4-FFF2-40B4-BE49-F238E27FC236}">
                      <a16:creationId xmlns:a16="http://schemas.microsoft.com/office/drawing/2014/main" id="{48997021-3162-423C-B99B-A06DBAC86A7D}"/>
                    </a:ext>
                  </a:extLst>
                </p:cNvPr>
                <p:cNvSpPr/>
                <p:nvPr/>
              </p:nvSpPr>
              <p:spPr>
                <a:xfrm>
                  <a:off x="3080345" y="1595456"/>
                  <a:ext cx="9969" cy="4601"/>
                </a:xfrm>
                <a:custGeom>
                  <a:avLst/>
                  <a:gdLst>
                    <a:gd name="connsiteX0" fmla="*/ 2301 w 9969"/>
                    <a:gd name="connsiteY0" fmla="*/ 4601 h 4601"/>
                    <a:gd name="connsiteX1" fmla="*/ 7669 w 9969"/>
                    <a:gd name="connsiteY1" fmla="*/ 4601 h 4601"/>
                    <a:gd name="connsiteX2" fmla="*/ 9969 w 9969"/>
                    <a:gd name="connsiteY2" fmla="*/ 2300 h 4601"/>
                    <a:gd name="connsiteX3" fmla="*/ 7669 w 9969"/>
                    <a:gd name="connsiteY3" fmla="*/ 0 h 4601"/>
                    <a:gd name="connsiteX4" fmla="*/ 2301 w 9969"/>
                    <a:gd name="connsiteY4" fmla="*/ 0 h 4601"/>
                    <a:gd name="connsiteX5" fmla="*/ 0 w 9969"/>
                    <a:gd name="connsiteY5" fmla="*/ 2300 h 4601"/>
                    <a:gd name="connsiteX6" fmla="*/ 2301 w 9969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9" h="4601">
                      <a:moveTo>
                        <a:pt x="2301" y="4601"/>
                      </a:moveTo>
                      <a:lnTo>
                        <a:pt x="7669" y="4601"/>
                      </a:lnTo>
                      <a:cubicBezTo>
                        <a:pt x="9202" y="4601"/>
                        <a:pt x="9969" y="3067"/>
                        <a:pt x="9969" y="2300"/>
                      </a:cubicBezTo>
                      <a:cubicBezTo>
                        <a:pt x="9969" y="767"/>
                        <a:pt x="8435" y="0"/>
                        <a:pt x="7669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067"/>
                        <a:pt x="1534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0" name="Полилиния: фигура 344">
                  <a:extLst>
                    <a:ext uri="{FF2B5EF4-FFF2-40B4-BE49-F238E27FC236}">
                      <a16:creationId xmlns:a16="http://schemas.microsoft.com/office/drawing/2014/main" id="{ABE3E0A4-349C-4583-B728-41FDDC5D1D2B}"/>
                    </a:ext>
                  </a:extLst>
                </p:cNvPr>
                <p:cNvSpPr/>
                <p:nvPr/>
              </p:nvSpPr>
              <p:spPr>
                <a:xfrm>
                  <a:off x="3081112" y="1550211"/>
                  <a:ext cx="9969" cy="4601"/>
                </a:xfrm>
                <a:custGeom>
                  <a:avLst/>
                  <a:gdLst>
                    <a:gd name="connsiteX0" fmla="*/ 7669 w 9969"/>
                    <a:gd name="connsiteY0" fmla="*/ 0 h 4601"/>
                    <a:gd name="connsiteX1" fmla="*/ 2301 w 9969"/>
                    <a:gd name="connsiteY1" fmla="*/ 0 h 4601"/>
                    <a:gd name="connsiteX2" fmla="*/ 0 w 9969"/>
                    <a:gd name="connsiteY2" fmla="*/ 2301 h 4601"/>
                    <a:gd name="connsiteX3" fmla="*/ 2301 w 9969"/>
                    <a:gd name="connsiteY3" fmla="*/ 4601 h 4601"/>
                    <a:gd name="connsiteX4" fmla="*/ 7669 w 9969"/>
                    <a:gd name="connsiteY4" fmla="*/ 4601 h 4601"/>
                    <a:gd name="connsiteX5" fmla="*/ 9969 w 9969"/>
                    <a:gd name="connsiteY5" fmla="*/ 2301 h 4601"/>
                    <a:gd name="connsiteX6" fmla="*/ 7669 w 9969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9" h="4601">
                      <a:moveTo>
                        <a:pt x="7669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7669" y="4601"/>
                      </a:lnTo>
                      <a:cubicBezTo>
                        <a:pt x="9202" y="4601"/>
                        <a:pt x="9969" y="3067"/>
                        <a:pt x="9969" y="2301"/>
                      </a:cubicBezTo>
                      <a:cubicBezTo>
                        <a:pt x="9969" y="767"/>
                        <a:pt x="9202" y="0"/>
                        <a:pt x="7669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2" name="Полилиния: фигура 345">
                  <a:extLst>
                    <a:ext uri="{FF2B5EF4-FFF2-40B4-BE49-F238E27FC236}">
                      <a16:creationId xmlns:a16="http://schemas.microsoft.com/office/drawing/2014/main" id="{59EB6268-9D71-46E9-B8A9-800ED5A92D72}"/>
                    </a:ext>
                  </a:extLst>
                </p:cNvPr>
                <p:cNvSpPr/>
                <p:nvPr/>
              </p:nvSpPr>
              <p:spPr>
                <a:xfrm>
                  <a:off x="3080345" y="1528739"/>
                  <a:ext cx="9969" cy="4601"/>
                </a:xfrm>
                <a:custGeom>
                  <a:avLst/>
                  <a:gdLst>
                    <a:gd name="connsiteX0" fmla="*/ 2301 w 9969"/>
                    <a:gd name="connsiteY0" fmla="*/ 4601 h 4601"/>
                    <a:gd name="connsiteX1" fmla="*/ 7669 w 9969"/>
                    <a:gd name="connsiteY1" fmla="*/ 4601 h 4601"/>
                    <a:gd name="connsiteX2" fmla="*/ 9969 w 9969"/>
                    <a:gd name="connsiteY2" fmla="*/ 2301 h 4601"/>
                    <a:gd name="connsiteX3" fmla="*/ 7669 w 9969"/>
                    <a:gd name="connsiteY3" fmla="*/ 0 h 4601"/>
                    <a:gd name="connsiteX4" fmla="*/ 2301 w 9969"/>
                    <a:gd name="connsiteY4" fmla="*/ 0 h 4601"/>
                    <a:gd name="connsiteX5" fmla="*/ 0 w 9969"/>
                    <a:gd name="connsiteY5" fmla="*/ 2301 h 4601"/>
                    <a:gd name="connsiteX6" fmla="*/ 2301 w 9969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9" h="4601">
                      <a:moveTo>
                        <a:pt x="2301" y="4601"/>
                      </a:moveTo>
                      <a:lnTo>
                        <a:pt x="7669" y="4601"/>
                      </a:lnTo>
                      <a:cubicBezTo>
                        <a:pt x="9202" y="4601"/>
                        <a:pt x="9969" y="3067"/>
                        <a:pt x="9969" y="2301"/>
                      </a:cubicBezTo>
                      <a:cubicBezTo>
                        <a:pt x="9969" y="1534"/>
                        <a:pt x="8435" y="0"/>
                        <a:pt x="7669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1534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3" name="Полилиния: фигура 346">
                  <a:extLst>
                    <a:ext uri="{FF2B5EF4-FFF2-40B4-BE49-F238E27FC236}">
                      <a16:creationId xmlns:a16="http://schemas.microsoft.com/office/drawing/2014/main" id="{E890F89F-68D4-4E70-A9E7-79D21FD4AB5A}"/>
                    </a:ext>
                  </a:extLst>
                </p:cNvPr>
                <p:cNvSpPr/>
                <p:nvPr/>
              </p:nvSpPr>
              <p:spPr>
                <a:xfrm>
                  <a:off x="3097216" y="1528739"/>
                  <a:ext cx="15337" cy="4601"/>
                </a:xfrm>
                <a:custGeom>
                  <a:avLst/>
                  <a:gdLst>
                    <a:gd name="connsiteX0" fmla="*/ 2301 w 15337"/>
                    <a:gd name="connsiteY0" fmla="*/ 4601 h 4601"/>
                    <a:gd name="connsiteX1" fmla="*/ 13037 w 15337"/>
                    <a:gd name="connsiteY1" fmla="*/ 4601 h 4601"/>
                    <a:gd name="connsiteX2" fmla="*/ 15337 w 15337"/>
                    <a:gd name="connsiteY2" fmla="*/ 2301 h 4601"/>
                    <a:gd name="connsiteX3" fmla="*/ 13037 w 15337"/>
                    <a:gd name="connsiteY3" fmla="*/ 0 h 4601"/>
                    <a:gd name="connsiteX4" fmla="*/ 2301 w 15337"/>
                    <a:gd name="connsiteY4" fmla="*/ 0 h 4601"/>
                    <a:gd name="connsiteX5" fmla="*/ 0 w 15337"/>
                    <a:gd name="connsiteY5" fmla="*/ 2301 h 4601"/>
                    <a:gd name="connsiteX6" fmla="*/ 2301 w 15337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37" h="4601">
                      <a:moveTo>
                        <a:pt x="2301" y="4601"/>
                      </a:moveTo>
                      <a:lnTo>
                        <a:pt x="13037" y="4601"/>
                      </a:lnTo>
                      <a:cubicBezTo>
                        <a:pt x="14570" y="4601"/>
                        <a:pt x="15337" y="3067"/>
                        <a:pt x="15337" y="2301"/>
                      </a:cubicBezTo>
                      <a:cubicBezTo>
                        <a:pt x="15337" y="1534"/>
                        <a:pt x="13803" y="0"/>
                        <a:pt x="13037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6" name="Полилиния: фигура 347">
                  <a:extLst>
                    <a:ext uri="{FF2B5EF4-FFF2-40B4-BE49-F238E27FC236}">
                      <a16:creationId xmlns:a16="http://schemas.microsoft.com/office/drawing/2014/main" id="{DF909622-6E61-4788-9F3A-019BA40032CF}"/>
                    </a:ext>
                  </a:extLst>
                </p:cNvPr>
                <p:cNvSpPr/>
                <p:nvPr/>
              </p:nvSpPr>
              <p:spPr>
                <a:xfrm>
                  <a:off x="3097216" y="1550211"/>
                  <a:ext cx="23976" cy="4601"/>
                </a:xfrm>
                <a:custGeom>
                  <a:avLst/>
                  <a:gdLst>
                    <a:gd name="connsiteX0" fmla="*/ 21472 w 23976"/>
                    <a:gd name="connsiteY0" fmla="*/ 0 h 4601"/>
                    <a:gd name="connsiteX1" fmla="*/ 2301 w 23976"/>
                    <a:gd name="connsiteY1" fmla="*/ 0 h 4601"/>
                    <a:gd name="connsiteX2" fmla="*/ 0 w 23976"/>
                    <a:gd name="connsiteY2" fmla="*/ 2301 h 4601"/>
                    <a:gd name="connsiteX3" fmla="*/ 2301 w 23976"/>
                    <a:gd name="connsiteY3" fmla="*/ 4601 h 4601"/>
                    <a:gd name="connsiteX4" fmla="*/ 21472 w 23976"/>
                    <a:gd name="connsiteY4" fmla="*/ 4601 h 4601"/>
                    <a:gd name="connsiteX5" fmla="*/ 23772 w 23976"/>
                    <a:gd name="connsiteY5" fmla="*/ 2301 h 4601"/>
                    <a:gd name="connsiteX6" fmla="*/ 21472 w 23976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976" h="4601">
                      <a:moveTo>
                        <a:pt x="21472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1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21472" y="4601"/>
                      </a:lnTo>
                      <a:cubicBezTo>
                        <a:pt x="23006" y="4601"/>
                        <a:pt x="23772" y="3067"/>
                        <a:pt x="23772" y="2301"/>
                      </a:cubicBezTo>
                      <a:cubicBezTo>
                        <a:pt x="24539" y="767"/>
                        <a:pt x="23006" y="0"/>
                        <a:pt x="21472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8" name="Полилиния: фигура 348">
                  <a:extLst>
                    <a:ext uri="{FF2B5EF4-FFF2-40B4-BE49-F238E27FC236}">
                      <a16:creationId xmlns:a16="http://schemas.microsoft.com/office/drawing/2014/main" id="{B04D439F-2FCC-4861-B9EF-297370D14A7F}"/>
                    </a:ext>
                  </a:extLst>
                </p:cNvPr>
                <p:cNvSpPr/>
                <p:nvPr/>
              </p:nvSpPr>
              <p:spPr>
                <a:xfrm>
                  <a:off x="3097216" y="1572450"/>
                  <a:ext cx="10173" cy="4601"/>
                </a:xfrm>
                <a:custGeom>
                  <a:avLst/>
                  <a:gdLst>
                    <a:gd name="connsiteX0" fmla="*/ 7669 w 10173"/>
                    <a:gd name="connsiteY0" fmla="*/ 0 h 4601"/>
                    <a:gd name="connsiteX1" fmla="*/ 2301 w 10173"/>
                    <a:gd name="connsiteY1" fmla="*/ 0 h 4601"/>
                    <a:gd name="connsiteX2" fmla="*/ 0 w 10173"/>
                    <a:gd name="connsiteY2" fmla="*/ 2300 h 4601"/>
                    <a:gd name="connsiteX3" fmla="*/ 2301 w 10173"/>
                    <a:gd name="connsiteY3" fmla="*/ 4601 h 4601"/>
                    <a:gd name="connsiteX4" fmla="*/ 7669 w 10173"/>
                    <a:gd name="connsiteY4" fmla="*/ 4601 h 4601"/>
                    <a:gd name="connsiteX5" fmla="*/ 9969 w 10173"/>
                    <a:gd name="connsiteY5" fmla="*/ 2300 h 4601"/>
                    <a:gd name="connsiteX6" fmla="*/ 7669 w 10173"/>
                    <a:gd name="connsiteY6" fmla="*/ 0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73" h="4601">
                      <a:moveTo>
                        <a:pt x="7669" y="0"/>
                      </a:move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834"/>
                        <a:pt x="1534" y="4601"/>
                        <a:pt x="2301" y="4601"/>
                      </a:cubicBezTo>
                      <a:lnTo>
                        <a:pt x="7669" y="4601"/>
                      </a:lnTo>
                      <a:cubicBezTo>
                        <a:pt x="9202" y="4601"/>
                        <a:pt x="9969" y="3067"/>
                        <a:pt x="9969" y="2300"/>
                      </a:cubicBezTo>
                      <a:cubicBezTo>
                        <a:pt x="10736" y="767"/>
                        <a:pt x="9202" y="0"/>
                        <a:pt x="7669" y="0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59" name="Полилиния: фигура 349">
                  <a:extLst>
                    <a:ext uri="{FF2B5EF4-FFF2-40B4-BE49-F238E27FC236}">
                      <a16:creationId xmlns:a16="http://schemas.microsoft.com/office/drawing/2014/main" id="{F11AEA4A-5D64-4C0E-861F-996C5059D270}"/>
                    </a:ext>
                  </a:extLst>
                </p:cNvPr>
                <p:cNvSpPr/>
                <p:nvPr/>
              </p:nvSpPr>
              <p:spPr>
                <a:xfrm>
                  <a:off x="3097216" y="1595456"/>
                  <a:ext cx="15337" cy="4601"/>
                </a:xfrm>
                <a:custGeom>
                  <a:avLst/>
                  <a:gdLst>
                    <a:gd name="connsiteX0" fmla="*/ 2301 w 15337"/>
                    <a:gd name="connsiteY0" fmla="*/ 4601 h 4601"/>
                    <a:gd name="connsiteX1" fmla="*/ 13037 w 15337"/>
                    <a:gd name="connsiteY1" fmla="*/ 4601 h 4601"/>
                    <a:gd name="connsiteX2" fmla="*/ 15337 w 15337"/>
                    <a:gd name="connsiteY2" fmla="*/ 2300 h 4601"/>
                    <a:gd name="connsiteX3" fmla="*/ 13037 w 15337"/>
                    <a:gd name="connsiteY3" fmla="*/ 0 h 4601"/>
                    <a:gd name="connsiteX4" fmla="*/ 2301 w 15337"/>
                    <a:gd name="connsiteY4" fmla="*/ 0 h 4601"/>
                    <a:gd name="connsiteX5" fmla="*/ 0 w 15337"/>
                    <a:gd name="connsiteY5" fmla="*/ 2300 h 4601"/>
                    <a:gd name="connsiteX6" fmla="*/ 2301 w 15337"/>
                    <a:gd name="connsiteY6" fmla="*/ 4601 h 4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37" h="4601">
                      <a:moveTo>
                        <a:pt x="2301" y="4601"/>
                      </a:moveTo>
                      <a:lnTo>
                        <a:pt x="13037" y="4601"/>
                      </a:lnTo>
                      <a:cubicBezTo>
                        <a:pt x="14570" y="4601"/>
                        <a:pt x="15337" y="3067"/>
                        <a:pt x="15337" y="2300"/>
                      </a:cubicBezTo>
                      <a:cubicBezTo>
                        <a:pt x="15337" y="767"/>
                        <a:pt x="13803" y="0"/>
                        <a:pt x="13037" y="0"/>
                      </a:cubicBezTo>
                      <a:lnTo>
                        <a:pt x="2301" y="0"/>
                      </a:lnTo>
                      <a:cubicBezTo>
                        <a:pt x="767" y="0"/>
                        <a:pt x="0" y="1534"/>
                        <a:pt x="0" y="2300"/>
                      </a:cubicBezTo>
                      <a:cubicBezTo>
                        <a:pt x="0" y="3067"/>
                        <a:pt x="767" y="4601"/>
                        <a:pt x="2301" y="4601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  <p:sp>
              <p:nvSpPr>
                <p:cNvPr id="60" name="Полилиния: фигура 350">
                  <a:extLst>
                    <a:ext uri="{FF2B5EF4-FFF2-40B4-BE49-F238E27FC236}">
                      <a16:creationId xmlns:a16="http://schemas.microsoft.com/office/drawing/2014/main" id="{2F487884-122C-466E-BC6A-E4B8AC4A7FBB}"/>
                    </a:ext>
                  </a:extLst>
                </p:cNvPr>
                <p:cNvSpPr/>
                <p:nvPr/>
              </p:nvSpPr>
              <p:spPr>
                <a:xfrm>
                  <a:off x="3013629" y="1471992"/>
                  <a:ext cx="177142" cy="138800"/>
                </a:xfrm>
                <a:custGeom>
                  <a:avLst/>
                  <a:gdLst>
                    <a:gd name="connsiteX0" fmla="*/ 163340 w 177142"/>
                    <a:gd name="connsiteY0" fmla="*/ 0 h 138800"/>
                    <a:gd name="connsiteX1" fmla="*/ 13803 w 177142"/>
                    <a:gd name="connsiteY1" fmla="*/ 0 h 138800"/>
                    <a:gd name="connsiteX2" fmla="*/ 0 w 177142"/>
                    <a:gd name="connsiteY2" fmla="*/ 13803 h 138800"/>
                    <a:gd name="connsiteX3" fmla="*/ 0 w 177142"/>
                    <a:gd name="connsiteY3" fmla="*/ 124997 h 138800"/>
                    <a:gd name="connsiteX4" fmla="*/ 13803 w 177142"/>
                    <a:gd name="connsiteY4" fmla="*/ 138800 h 138800"/>
                    <a:gd name="connsiteX5" fmla="*/ 163340 w 177142"/>
                    <a:gd name="connsiteY5" fmla="*/ 138800 h 138800"/>
                    <a:gd name="connsiteX6" fmla="*/ 177143 w 177142"/>
                    <a:gd name="connsiteY6" fmla="*/ 124997 h 138800"/>
                    <a:gd name="connsiteX7" fmla="*/ 177143 w 177142"/>
                    <a:gd name="connsiteY7" fmla="*/ 13803 h 138800"/>
                    <a:gd name="connsiteX8" fmla="*/ 163340 w 177142"/>
                    <a:gd name="connsiteY8" fmla="*/ 0 h 138800"/>
                    <a:gd name="connsiteX9" fmla="*/ 60581 w 177142"/>
                    <a:gd name="connsiteY9" fmla="*/ 94323 h 138800"/>
                    <a:gd name="connsiteX10" fmla="*/ 116562 w 177142"/>
                    <a:gd name="connsiteY10" fmla="*/ 94323 h 138800"/>
                    <a:gd name="connsiteX11" fmla="*/ 116562 w 177142"/>
                    <a:gd name="connsiteY11" fmla="*/ 111194 h 138800"/>
                    <a:gd name="connsiteX12" fmla="*/ 60581 w 177142"/>
                    <a:gd name="connsiteY12" fmla="*/ 111194 h 138800"/>
                    <a:gd name="connsiteX13" fmla="*/ 60581 w 177142"/>
                    <a:gd name="connsiteY13" fmla="*/ 94323 h 138800"/>
                    <a:gd name="connsiteX14" fmla="*/ 116562 w 177142"/>
                    <a:gd name="connsiteY14" fmla="*/ 133432 h 138800"/>
                    <a:gd name="connsiteX15" fmla="*/ 60581 w 177142"/>
                    <a:gd name="connsiteY15" fmla="*/ 133432 h 138800"/>
                    <a:gd name="connsiteX16" fmla="*/ 60581 w 177142"/>
                    <a:gd name="connsiteY16" fmla="*/ 116562 h 138800"/>
                    <a:gd name="connsiteX17" fmla="*/ 116562 w 177142"/>
                    <a:gd name="connsiteY17" fmla="*/ 116562 h 138800"/>
                    <a:gd name="connsiteX18" fmla="*/ 116562 w 177142"/>
                    <a:gd name="connsiteY18" fmla="*/ 133432 h 138800"/>
                    <a:gd name="connsiteX19" fmla="*/ 172542 w 177142"/>
                    <a:gd name="connsiteY19" fmla="*/ 44477 h 138800"/>
                    <a:gd name="connsiteX20" fmla="*/ 121930 w 177142"/>
                    <a:gd name="connsiteY20" fmla="*/ 44477 h 138800"/>
                    <a:gd name="connsiteX21" fmla="*/ 121930 w 177142"/>
                    <a:gd name="connsiteY21" fmla="*/ 27607 h 138800"/>
                    <a:gd name="connsiteX22" fmla="*/ 172542 w 177142"/>
                    <a:gd name="connsiteY22" fmla="*/ 27607 h 138800"/>
                    <a:gd name="connsiteX23" fmla="*/ 172542 w 177142"/>
                    <a:gd name="connsiteY23" fmla="*/ 44477 h 138800"/>
                    <a:gd name="connsiteX24" fmla="*/ 116562 w 177142"/>
                    <a:gd name="connsiteY24" fmla="*/ 66716 h 138800"/>
                    <a:gd name="connsiteX25" fmla="*/ 60581 w 177142"/>
                    <a:gd name="connsiteY25" fmla="*/ 66716 h 138800"/>
                    <a:gd name="connsiteX26" fmla="*/ 60581 w 177142"/>
                    <a:gd name="connsiteY26" fmla="*/ 49845 h 138800"/>
                    <a:gd name="connsiteX27" fmla="*/ 116562 w 177142"/>
                    <a:gd name="connsiteY27" fmla="*/ 49845 h 138800"/>
                    <a:gd name="connsiteX28" fmla="*/ 116562 w 177142"/>
                    <a:gd name="connsiteY28" fmla="*/ 66716 h 138800"/>
                    <a:gd name="connsiteX29" fmla="*/ 55980 w 177142"/>
                    <a:gd name="connsiteY29" fmla="*/ 66716 h 138800"/>
                    <a:gd name="connsiteX30" fmla="*/ 5368 w 177142"/>
                    <a:gd name="connsiteY30" fmla="*/ 66716 h 138800"/>
                    <a:gd name="connsiteX31" fmla="*/ 5368 w 177142"/>
                    <a:gd name="connsiteY31" fmla="*/ 49845 h 138800"/>
                    <a:gd name="connsiteX32" fmla="*/ 55980 w 177142"/>
                    <a:gd name="connsiteY32" fmla="*/ 49845 h 138800"/>
                    <a:gd name="connsiteX33" fmla="*/ 55980 w 177142"/>
                    <a:gd name="connsiteY33" fmla="*/ 66716 h 138800"/>
                    <a:gd name="connsiteX34" fmla="*/ 55980 w 177142"/>
                    <a:gd name="connsiteY34" fmla="*/ 88955 h 138800"/>
                    <a:gd name="connsiteX35" fmla="*/ 5368 w 177142"/>
                    <a:gd name="connsiteY35" fmla="*/ 88955 h 138800"/>
                    <a:gd name="connsiteX36" fmla="*/ 5368 w 177142"/>
                    <a:gd name="connsiteY36" fmla="*/ 72084 h 138800"/>
                    <a:gd name="connsiteX37" fmla="*/ 55980 w 177142"/>
                    <a:gd name="connsiteY37" fmla="*/ 72084 h 138800"/>
                    <a:gd name="connsiteX38" fmla="*/ 55980 w 177142"/>
                    <a:gd name="connsiteY38" fmla="*/ 88955 h 138800"/>
                    <a:gd name="connsiteX39" fmla="*/ 60581 w 177142"/>
                    <a:gd name="connsiteY39" fmla="*/ 72084 h 138800"/>
                    <a:gd name="connsiteX40" fmla="*/ 116562 w 177142"/>
                    <a:gd name="connsiteY40" fmla="*/ 72084 h 138800"/>
                    <a:gd name="connsiteX41" fmla="*/ 116562 w 177142"/>
                    <a:gd name="connsiteY41" fmla="*/ 88955 h 138800"/>
                    <a:gd name="connsiteX42" fmla="*/ 60581 w 177142"/>
                    <a:gd name="connsiteY42" fmla="*/ 88955 h 138800"/>
                    <a:gd name="connsiteX43" fmla="*/ 60581 w 177142"/>
                    <a:gd name="connsiteY43" fmla="*/ 72084 h 138800"/>
                    <a:gd name="connsiteX44" fmla="*/ 121930 w 177142"/>
                    <a:gd name="connsiteY44" fmla="*/ 72084 h 138800"/>
                    <a:gd name="connsiteX45" fmla="*/ 172542 w 177142"/>
                    <a:gd name="connsiteY45" fmla="*/ 72084 h 138800"/>
                    <a:gd name="connsiteX46" fmla="*/ 172542 w 177142"/>
                    <a:gd name="connsiteY46" fmla="*/ 88955 h 138800"/>
                    <a:gd name="connsiteX47" fmla="*/ 121930 w 177142"/>
                    <a:gd name="connsiteY47" fmla="*/ 88955 h 138800"/>
                    <a:gd name="connsiteX48" fmla="*/ 121930 w 177142"/>
                    <a:gd name="connsiteY48" fmla="*/ 72084 h 138800"/>
                    <a:gd name="connsiteX49" fmla="*/ 121930 w 177142"/>
                    <a:gd name="connsiteY49" fmla="*/ 49845 h 138800"/>
                    <a:gd name="connsiteX50" fmla="*/ 172542 w 177142"/>
                    <a:gd name="connsiteY50" fmla="*/ 49845 h 138800"/>
                    <a:gd name="connsiteX51" fmla="*/ 172542 w 177142"/>
                    <a:gd name="connsiteY51" fmla="*/ 66716 h 138800"/>
                    <a:gd name="connsiteX52" fmla="*/ 121930 w 177142"/>
                    <a:gd name="connsiteY52" fmla="*/ 66716 h 138800"/>
                    <a:gd name="connsiteX53" fmla="*/ 121930 w 177142"/>
                    <a:gd name="connsiteY53" fmla="*/ 49845 h 138800"/>
                    <a:gd name="connsiteX54" fmla="*/ 116562 w 177142"/>
                    <a:gd name="connsiteY54" fmla="*/ 44477 h 138800"/>
                    <a:gd name="connsiteX55" fmla="*/ 5368 w 177142"/>
                    <a:gd name="connsiteY55" fmla="*/ 44477 h 138800"/>
                    <a:gd name="connsiteX56" fmla="*/ 5368 w 177142"/>
                    <a:gd name="connsiteY56" fmla="*/ 27607 h 138800"/>
                    <a:gd name="connsiteX57" fmla="*/ 116562 w 177142"/>
                    <a:gd name="connsiteY57" fmla="*/ 27607 h 138800"/>
                    <a:gd name="connsiteX58" fmla="*/ 116562 w 177142"/>
                    <a:gd name="connsiteY58" fmla="*/ 44477 h 138800"/>
                    <a:gd name="connsiteX59" fmla="*/ 5368 w 177142"/>
                    <a:gd name="connsiteY59" fmla="*/ 94323 h 138800"/>
                    <a:gd name="connsiteX60" fmla="*/ 55980 w 177142"/>
                    <a:gd name="connsiteY60" fmla="*/ 94323 h 138800"/>
                    <a:gd name="connsiteX61" fmla="*/ 55980 w 177142"/>
                    <a:gd name="connsiteY61" fmla="*/ 111194 h 138800"/>
                    <a:gd name="connsiteX62" fmla="*/ 5368 w 177142"/>
                    <a:gd name="connsiteY62" fmla="*/ 111194 h 138800"/>
                    <a:gd name="connsiteX63" fmla="*/ 5368 w 177142"/>
                    <a:gd name="connsiteY63" fmla="*/ 94323 h 138800"/>
                    <a:gd name="connsiteX64" fmla="*/ 121930 w 177142"/>
                    <a:gd name="connsiteY64" fmla="*/ 94323 h 138800"/>
                    <a:gd name="connsiteX65" fmla="*/ 172542 w 177142"/>
                    <a:gd name="connsiteY65" fmla="*/ 94323 h 138800"/>
                    <a:gd name="connsiteX66" fmla="*/ 172542 w 177142"/>
                    <a:gd name="connsiteY66" fmla="*/ 111194 h 138800"/>
                    <a:gd name="connsiteX67" fmla="*/ 121930 w 177142"/>
                    <a:gd name="connsiteY67" fmla="*/ 111194 h 138800"/>
                    <a:gd name="connsiteX68" fmla="*/ 121930 w 177142"/>
                    <a:gd name="connsiteY68" fmla="*/ 94323 h 138800"/>
                    <a:gd name="connsiteX69" fmla="*/ 13803 w 177142"/>
                    <a:gd name="connsiteY69" fmla="*/ 5368 h 138800"/>
                    <a:gd name="connsiteX70" fmla="*/ 163340 w 177142"/>
                    <a:gd name="connsiteY70" fmla="*/ 5368 h 138800"/>
                    <a:gd name="connsiteX71" fmla="*/ 171775 w 177142"/>
                    <a:gd name="connsiteY71" fmla="*/ 13803 h 138800"/>
                    <a:gd name="connsiteX72" fmla="*/ 171775 w 177142"/>
                    <a:gd name="connsiteY72" fmla="*/ 22239 h 138800"/>
                    <a:gd name="connsiteX73" fmla="*/ 5368 w 177142"/>
                    <a:gd name="connsiteY73" fmla="*/ 22239 h 138800"/>
                    <a:gd name="connsiteX74" fmla="*/ 5368 w 177142"/>
                    <a:gd name="connsiteY74" fmla="*/ 13803 h 138800"/>
                    <a:gd name="connsiteX75" fmla="*/ 13803 w 177142"/>
                    <a:gd name="connsiteY75" fmla="*/ 5368 h 138800"/>
                    <a:gd name="connsiteX76" fmla="*/ 5368 w 177142"/>
                    <a:gd name="connsiteY76" fmla="*/ 124997 h 138800"/>
                    <a:gd name="connsiteX77" fmla="*/ 5368 w 177142"/>
                    <a:gd name="connsiteY77" fmla="*/ 116562 h 138800"/>
                    <a:gd name="connsiteX78" fmla="*/ 55980 w 177142"/>
                    <a:gd name="connsiteY78" fmla="*/ 116562 h 138800"/>
                    <a:gd name="connsiteX79" fmla="*/ 55980 w 177142"/>
                    <a:gd name="connsiteY79" fmla="*/ 133432 h 138800"/>
                    <a:gd name="connsiteX80" fmla="*/ 13803 w 177142"/>
                    <a:gd name="connsiteY80" fmla="*/ 133432 h 138800"/>
                    <a:gd name="connsiteX81" fmla="*/ 5368 w 177142"/>
                    <a:gd name="connsiteY81" fmla="*/ 124997 h 138800"/>
                    <a:gd name="connsiteX82" fmla="*/ 163340 w 177142"/>
                    <a:gd name="connsiteY82" fmla="*/ 133432 h 138800"/>
                    <a:gd name="connsiteX83" fmla="*/ 121163 w 177142"/>
                    <a:gd name="connsiteY83" fmla="*/ 133432 h 138800"/>
                    <a:gd name="connsiteX84" fmla="*/ 121163 w 177142"/>
                    <a:gd name="connsiteY84" fmla="*/ 116562 h 138800"/>
                    <a:gd name="connsiteX85" fmla="*/ 171775 w 177142"/>
                    <a:gd name="connsiteY85" fmla="*/ 116562 h 138800"/>
                    <a:gd name="connsiteX86" fmla="*/ 171775 w 177142"/>
                    <a:gd name="connsiteY86" fmla="*/ 124997 h 138800"/>
                    <a:gd name="connsiteX87" fmla="*/ 163340 w 177142"/>
                    <a:gd name="connsiteY87" fmla="*/ 133432 h 138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177142" h="138800">
                      <a:moveTo>
                        <a:pt x="163340" y="0"/>
                      </a:moveTo>
                      <a:lnTo>
                        <a:pt x="13803" y="0"/>
                      </a:lnTo>
                      <a:cubicBezTo>
                        <a:pt x="6135" y="0"/>
                        <a:pt x="0" y="6135"/>
                        <a:pt x="0" y="13803"/>
                      </a:cubicBezTo>
                      <a:lnTo>
                        <a:pt x="0" y="124997"/>
                      </a:lnTo>
                      <a:cubicBezTo>
                        <a:pt x="0" y="132666"/>
                        <a:pt x="6135" y="138800"/>
                        <a:pt x="13803" y="138800"/>
                      </a:cubicBezTo>
                      <a:lnTo>
                        <a:pt x="163340" y="138800"/>
                      </a:lnTo>
                      <a:cubicBezTo>
                        <a:pt x="171008" y="138800"/>
                        <a:pt x="177143" y="132666"/>
                        <a:pt x="177143" y="124997"/>
                      </a:cubicBezTo>
                      <a:lnTo>
                        <a:pt x="177143" y="13803"/>
                      </a:lnTo>
                      <a:cubicBezTo>
                        <a:pt x="177143" y="6902"/>
                        <a:pt x="171008" y="0"/>
                        <a:pt x="163340" y="0"/>
                      </a:cubicBezTo>
                      <a:moveTo>
                        <a:pt x="60581" y="94323"/>
                      </a:moveTo>
                      <a:lnTo>
                        <a:pt x="116562" y="94323"/>
                      </a:lnTo>
                      <a:lnTo>
                        <a:pt x="116562" y="111194"/>
                      </a:lnTo>
                      <a:lnTo>
                        <a:pt x="60581" y="111194"/>
                      </a:lnTo>
                      <a:lnTo>
                        <a:pt x="60581" y="94323"/>
                      </a:lnTo>
                      <a:close/>
                      <a:moveTo>
                        <a:pt x="116562" y="133432"/>
                      </a:moveTo>
                      <a:lnTo>
                        <a:pt x="60581" y="133432"/>
                      </a:lnTo>
                      <a:lnTo>
                        <a:pt x="60581" y="116562"/>
                      </a:lnTo>
                      <a:lnTo>
                        <a:pt x="116562" y="116562"/>
                      </a:lnTo>
                      <a:lnTo>
                        <a:pt x="116562" y="133432"/>
                      </a:lnTo>
                      <a:close/>
                      <a:moveTo>
                        <a:pt x="172542" y="44477"/>
                      </a:moveTo>
                      <a:lnTo>
                        <a:pt x="121930" y="44477"/>
                      </a:lnTo>
                      <a:lnTo>
                        <a:pt x="121930" y="27607"/>
                      </a:lnTo>
                      <a:lnTo>
                        <a:pt x="172542" y="27607"/>
                      </a:lnTo>
                      <a:lnTo>
                        <a:pt x="172542" y="44477"/>
                      </a:lnTo>
                      <a:close/>
                      <a:moveTo>
                        <a:pt x="116562" y="66716"/>
                      </a:moveTo>
                      <a:lnTo>
                        <a:pt x="60581" y="66716"/>
                      </a:lnTo>
                      <a:lnTo>
                        <a:pt x="60581" y="49845"/>
                      </a:lnTo>
                      <a:lnTo>
                        <a:pt x="116562" y="49845"/>
                      </a:lnTo>
                      <a:lnTo>
                        <a:pt x="116562" y="66716"/>
                      </a:lnTo>
                      <a:close/>
                      <a:moveTo>
                        <a:pt x="55980" y="66716"/>
                      </a:moveTo>
                      <a:lnTo>
                        <a:pt x="5368" y="66716"/>
                      </a:lnTo>
                      <a:lnTo>
                        <a:pt x="5368" y="49845"/>
                      </a:lnTo>
                      <a:lnTo>
                        <a:pt x="55980" y="49845"/>
                      </a:lnTo>
                      <a:lnTo>
                        <a:pt x="55980" y="66716"/>
                      </a:lnTo>
                      <a:close/>
                      <a:moveTo>
                        <a:pt x="55980" y="88955"/>
                      </a:moveTo>
                      <a:lnTo>
                        <a:pt x="5368" y="88955"/>
                      </a:lnTo>
                      <a:lnTo>
                        <a:pt x="5368" y="72084"/>
                      </a:lnTo>
                      <a:lnTo>
                        <a:pt x="55980" y="72084"/>
                      </a:lnTo>
                      <a:lnTo>
                        <a:pt x="55980" y="88955"/>
                      </a:lnTo>
                      <a:close/>
                      <a:moveTo>
                        <a:pt x="60581" y="72084"/>
                      </a:moveTo>
                      <a:lnTo>
                        <a:pt x="116562" y="72084"/>
                      </a:lnTo>
                      <a:lnTo>
                        <a:pt x="116562" y="88955"/>
                      </a:lnTo>
                      <a:lnTo>
                        <a:pt x="60581" y="88955"/>
                      </a:lnTo>
                      <a:lnTo>
                        <a:pt x="60581" y="72084"/>
                      </a:lnTo>
                      <a:close/>
                      <a:moveTo>
                        <a:pt x="121930" y="72084"/>
                      </a:moveTo>
                      <a:lnTo>
                        <a:pt x="172542" y="72084"/>
                      </a:lnTo>
                      <a:lnTo>
                        <a:pt x="172542" y="88955"/>
                      </a:lnTo>
                      <a:lnTo>
                        <a:pt x="121930" y="88955"/>
                      </a:lnTo>
                      <a:lnTo>
                        <a:pt x="121930" y="72084"/>
                      </a:lnTo>
                      <a:close/>
                      <a:moveTo>
                        <a:pt x="121930" y="49845"/>
                      </a:moveTo>
                      <a:lnTo>
                        <a:pt x="172542" y="49845"/>
                      </a:lnTo>
                      <a:lnTo>
                        <a:pt x="172542" y="66716"/>
                      </a:lnTo>
                      <a:lnTo>
                        <a:pt x="121930" y="66716"/>
                      </a:lnTo>
                      <a:lnTo>
                        <a:pt x="121930" y="49845"/>
                      </a:lnTo>
                      <a:close/>
                      <a:moveTo>
                        <a:pt x="116562" y="44477"/>
                      </a:moveTo>
                      <a:lnTo>
                        <a:pt x="5368" y="44477"/>
                      </a:lnTo>
                      <a:lnTo>
                        <a:pt x="5368" y="27607"/>
                      </a:lnTo>
                      <a:lnTo>
                        <a:pt x="116562" y="27607"/>
                      </a:lnTo>
                      <a:lnTo>
                        <a:pt x="116562" y="44477"/>
                      </a:lnTo>
                      <a:close/>
                      <a:moveTo>
                        <a:pt x="5368" y="94323"/>
                      </a:moveTo>
                      <a:lnTo>
                        <a:pt x="55980" y="94323"/>
                      </a:lnTo>
                      <a:lnTo>
                        <a:pt x="55980" y="111194"/>
                      </a:lnTo>
                      <a:lnTo>
                        <a:pt x="5368" y="111194"/>
                      </a:lnTo>
                      <a:lnTo>
                        <a:pt x="5368" y="94323"/>
                      </a:lnTo>
                      <a:close/>
                      <a:moveTo>
                        <a:pt x="121930" y="94323"/>
                      </a:moveTo>
                      <a:lnTo>
                        <a:pt x="172542" y="94323"/>
                      </a:lnTo>
                      <a:lnTo>
                        <a:pt x="172542" y="111194"/>
                      </a:lnTo>
                      <a:lnTo>
                        <a:pt x="121930" y="111194"/>
                      </a:lnTo>
                      <a:lnTo>
                        <a:pt x="121930" y="94323"/>
                      </a:lnTo>
                      <a:close/>
                      <a:moveTo>
                        <a:pt x="13803" y="5368"/>
                      </a:moveTo>
                      <a:lnTo>
                        <a:pt x="163340" y="5368"/>
                      </a:lnTo>
                      <a:cubicBezTo>
                        <a:pt x="167941" y="5368"/>
                        <a:pt x="171775" y="9202"/>
                        <a:pt x="171775" y="13803"/>
                      </a:cubicBezTo>
                      <a:lnTo>
                        <a:pt x="171775" y="22239"/>
                      </a:lnTo>
                      <a:lnTo>
                        <a:pt x="5368" y="22239"/>
                      </a:lnTo>
                      <a:lnTo>
                        <a:pt x="5368" y="13803"/>
                      </a:lnTo>
                      <a:cubicBezTo>
                        <a:pt x="5368" y="9202"/>
                        <a:pt x="9202" y="5368"/>
                        <a:pt x="13803" y="5368"/>
                      </a:cubicBezTo>
                      <a:moveTo>
                        <a:pt x="5368" y="124997"/>
                      </a:moveTo>
                      <a:lnTo>
                        <a:pt x="5368" y="116562"/>
                      </a:lnTo>
                      <a:lnTo>
                        <a:pt x="55980" y="116562"/>
                      </a:lnTo>
                      <a:lnTo>
                        <a:pt x="55980" y="133432"/>
                      </a:lnTo>
                      <a:lnTo>
                        <a:pt x="13803" y="133432"/>
                      </a:lnTo>
                      <a:cubicBezTo>
                        <a:pt x="9202" y="133432"/>
                        <a:pt x="5368" y="129598"/>
                        <a:pt x="5368" y="124997"/>
                      </a:cubicBezTo>
                      <a:moveTo>
                        <a:pt x="163340" y="133432"/>
                      </a:moveTo>
                      <a:lnTo>
                        <a:pt x="121163" y="133432"/>
                      </a:lnTo>
                      <a:lnTo>
                        <a:pt x="121163" y="116562"/>
                      </a:lnTo>
                      <a:lnTo>
                        <a:pt x="171775" y="116562"/>
                      </a:lnTo>
                      <a:lnTo>
                        <a:pt x="171775" y="124997"/>
                      </a:lnTo>
                      <a:cubicBezTo>
                        <a:pt x="172542" y="129598"/>
                        <a:pt x="168708" y="133432"/>
                        <a:pt x="163340" y="133432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>
                    <a:solidFill>
                      <a:srgbClr val="2F2A85"/>
                    </a:solidFill>
                  </a:endParaRPr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8708580" y="1744873"/>
                <a:ext cx="874844" cy="22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 algn="ctr"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lvl1pPr>
              </a:lstStyle>
              <a:p>
                <a:r>
                  <a:rPr lang="en-US" dirty="0"/>
                  <a:t>UI</a:t>
                </a:r>
                <a:endParaRPr lang="ru-RU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7177755" y="2063199"/>
                <a:ext cx="1133225" cy="22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 algn="ctr"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lvl1pPr>
              </a:lstStyle>
              <a:p>
                <a:r>
                  <a:rPr lang="ru-RU" dirty="0"/>
                  <a:t>СЧЕТА 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798909" y="2475511"/>
                <a:ext cx="1133225" cy="22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 algn="ctr"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lvl1pPr>
              </a:lstStyle>
              <a:p>
                <a:r>
                  <a:rPr lang="ru-RU" dirty="0"/>
                  <a:t>КРЕДИТЫ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796209" y="3330034"/>
                <a:ext cx="1274628" cy="223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 algn="ctr"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lvl1pPr>
              </a:lstStyle>
              <a:p>
                <a:r>
                  <a:rPr lang="ru-RU" dirty="0"/>
                  <a:t>ДЕПОЗИТЫ</a:t>
                </a:r>
              </a:p>
            </p:txBody>
          </p:sp>
          <p:cxnSp>
            <p:nvCxnSpPr>
              <p:cNvPr id="70" name="Прямая соединительная линия 69"/>
              <p:cNvCxnSpPr/>
              <p:nvPr/>
            </p:nvCxnSpPr>
            <p:spPr>
              <a:xfrm flipH="1">
                <a:off x="8310979" y="1472548"/>
                <a:ext cx="522780" cy="541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Прямая соединительная линия 71"/>
              <p:cNvCxnSpPr/>
              <p:nvPr/>
            </p:nvCxnSpPr>
            <p:spPr>
              <a:xfrm flipH="1">
                <a:off x="9464624" y="1637052"/>
                <a:ext cx="301535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Дуга 72"/>
              <p:cNvSpPr/>
              <p:nvPr/>
            </p:nvSpPr>
            <p:spPr>
              <a:xfrm flipH="1">
                <a:off x="8234738" y="1478314"/>
                <a:ext cx="199476" cy="199476"/>
              </a:xfrm>
              <a:prstGeom prst="arc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4" name="Прямая соединительная линия 73"/>
              <p:cNvCxnSpPr/>
              <p:nvPr/>
            </p:nvCxnSpPr>
            <p:spPr>
              <a:xfrm flipH="1">
                <a:off x="8227260" y="1568831"/>
                <a:ext cx="12196" cy="33490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/>
              <p:cNvCxnSpPr/>
              <p:nvPr/>
            </p:nvCxnSpPr>
            <p:spPr>
              <a:xfrm flipH="1">
                <a:off x="9464623" y="1473145"/>
                <a:ext cx="662412" cy="12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Дуга 75"/>
              <p:cNvSpPr/>
              <p:nvPr/>
            </p:nvSpPr>
            <p:spPr>
              <a:xfrm>
                <a:off x="10048147" y="1472548"/>
                <a:ext cx="199476" cy="199476"/>
              </a:xfrm>
              <a:prstGeom prst="arc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7" name="Дуга 76"/>
              <p:cNvSpPr/>
              <p:nvPr/>
            </p:nvSpPr>
            <p:spPr>
              <a:xfrm>
                <a:off x="9654967" y="1636547"/>
                <a:ext cx="199476" cy="199476"/>
              </a:xfrm>
              <a:prstGeom prst="arc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78" name="Прямая соединительная линия 77"/>
              <p:cNvCxnSpPr/>
              <p:nvPr/>
            </p:nvCxnSpPr>
            <p:spPr>
              <a:xfrm flipH="1">
                <a:off x="10239808" y="1573445"/>
                <a:ext cx="9199" cy="818170"/>
              </a:xfrm>
              <a:prstGeom prst="line">
                <a:avLst/>
              </a:prstGeom>
              <a:ln w="19050">
                <a:gradFill>
                  <a:gsLst>
                    <a:gs pos="25000">
                      <a:srgbClr val="BEBBEB"/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267968" y="2385290"/>
                <a:ext cx="232634" cy="232634"/>
                <a:chOff x="2605000" y="-1144439"/>
                <a:chExt cx="360000" cy="360000"/>
              </a:xfrm>
            </p:grpSpPr>
            <p:sp>
              <p:nvSpPr>
                <p:cNvPr id="80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1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2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83" name="Рисунок 82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7605890" y="2418076"/>
                <a:ext cx="213271" cy="213271"/>
              </a:xfrm>
              <a:prstGeom prst="rect">
                <a:avLst/>
              </a:prstGeom>
            </p:spPr>
          </p:pic>
          <p:grpSp>
            <p:nvGrpSpPr>
              <p:cNvPr id="84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7997272" y="2393926"/>
                <a:ext cx="233591" cy="232629"/>
                <a:chOff x="5721385" y="935195"/>
                <a:chExt cx="186345" cy="185578"/>
              </a:xfrm>
              <a:solidFill>
                <a:schemeClr val="tx1"/>
              </a:solidFill>
            </p:grpSpPr>
            <p:sp>
              <p:nvSpPr>
                <p:cNvPr id="85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6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87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959989" y="3623238"/>
                <a:ext cx="232634" cy="232634"/>
                <a:chOff x="2605000" y="-1144439"/>
                <a:chExt cx="360000" cy="360000"/>
              </a:xfrm>
            </p:grpSpPr>
            <p:sp>
              <p:nvSpPr>
                <p:cNvPr id="88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89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0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91" name="Рисунок 90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297911" y="3656024"/>
                <a:ext cx="213271" cy="213271"/>
              </a:xfrm>
              <a:prstGeom prst="rect">
                <a:avLst/>
              </a:prstGeom>
            </p:spPr>
          </p:pic>
          <p:grpSp>
            <p:nvGrpSpPr>
              <p:cNvPr id="92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689293" y="3631874"/>
                <a:ext cx="233591" cy="232629"/>
                <a:chOff x="5721385" y="935195"/>
                <a:chExt cx="186345" cy="185578"/>
              </a:xfrm>
              <a:solidFill>
                <a:schemeClr val="tx1"/>
              </a:solidFill>
            </p:grpSpPr>
            <p:sp>
              <p:nvSpPr>
                <p:cNvPr id="93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4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95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9836135" y="2792813"/>
                <a:ext cx="232634" cy="232634"/>
                <a:chOff x="2605000" y="-1144439"/>
                <a:chExt cx="360000" cy="360000"/>
              </a:xfrm>
            </p:grpSpPr>
            <p:sp>
              <p:nvSpPr>
                <p:cNvPr id="96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7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98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99" name="Рисунок 98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174056" y="2825599"/>
                <a:ext cx="213271" cy="213271"/>
              </a:xfrm>
              <a:prstGeom prst="rect">
                <a:avLst/>
              </a:prstGeom>
            </p:spPr>
          </p:pic>
          <p:grpSp>
            <p:nvGrpSpPr>
              <p:cNvPr id="100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10565439" y="2801449"/>
                <a:ext cx="233591" cy="232629"/>
                <a:chOff x="5721385" y="935195"/>
                <a:chExt cx="186345" cy="185578"/>
              </a:xfrm>
              <a:solidFill>
                <a:schemeClr val="tx1"/>
              </a:solidFill>
            </p:grpSpPr>
            <p:sp>
              <p:nvSpPr>
                <p:cNvPr id="101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02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cxnSp>
            <p:nvCxnSpPr>
              <p:cNvPr id="127" name="Прямая соединительная линия 126"/>
              <p:cNvCxnSpPr/>
              <p:nvPr/>
            </p:nvCxnSpPr>
            <p:spPr>
              <a:xfrm flipH="1">
                <a:off x="9476339" y="1555284"/>
                <a:ext cx="595333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Дуга 127"/>
              <p:cNvSpPr/>
              <p:nvPr/>
            </p:nvSpPr>
            <p:spPr>
              <a:xfrm>
                <a:off x="9966128" y="1556763"/>
                <a:ext cx="199476" cy="199476"/>
              </a:xfrm>
              <a:prstGeom prst="arc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132" name="Овал 131"/>
          <p:cNvSpPr/>
          <p:nvPr/>
        </p:nvSpPr>
        <p:spPr>
          <a:xfrm>
            <a:off x="10685585" y="511285"/>
            <a:ext cx="139700" cy="139700"/>
          </a:xfrm>
          <a:prstGeom prst="ellipse">
            <a:avLst/>
          </a:prstGeom>
          <a:solidFill>
            <a:srgbClr val="2F2A85"/>
          </a:solidFill>
          <a:ln w="57150"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/>
          <p:cNvSpPr/>
          <p:nvPr/>
        </p:nvSpPr>
        <p:spPr>
          <a:xfrm>
            <a:off x="10995566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/>
          <p:cNvSpPr/>
          <p:nvPr/>
        </p:nvSpPr>
        <p:spPr>
          <a:xfrm>
            <a:off x="11305547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/>
          <p:cNvSpPr/>
          <p:nvPr/>
        </p:nvSpPr>
        <p:spPr>
          <a:xfrm>
            <a:off x="10375604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/>
          <p:cNvSpPr/>
          <p:nvPr/>
        </p:nvSpPr>
        <p:spPr>
          <a:xfrm>
            <a:off x="11581772" y="501760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0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9791" y="288027"/>
            <a:ext cx="712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Решение проблем</a:t>
            </a:r>
            <a:endParaRPr lang="ru-RU" sz="28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791" y="1185061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Боль</a:t>
            </a:r>
            <a:endParaRPr lang="ru-RU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81491" y="1185061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Решение</a:t>
            </a:r>
            <a:endParaRPr lang="ru-RU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9791" y="1836938"/>
            <a:ext cx="493217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Риск замедления </a:t>
            </a: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или приостановки приложения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Разработка новой функциональности </a:t>
            </a: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 </a:t>
            </a: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каждым годом становится все дороже </a:t>
            </a: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для </a:t>
            </a: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бизнеса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Сложное взаимодействие </a:t>
            </a: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множества </a:t>
            </a:r>
            <a:r>
              <a:rPr lang="ru-RU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команд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85799" y="1812178"/>
            <a:ext cx="4852364" cy="26468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285750" indent="-285750">
              <a:spcAft>
                <a:spcPts val="2400"/>
              </a:spcAft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ru-RU" sz="1800" dirty="0"/>
              <a:t>Модульность (отдельные </a:t>
            </a:r>
            <a:r>
              <a:rPr lang="ru-RU" sz="1800" dirty="0" err="1"/>
              <a:t>репозитории</a:t>
            </a:r>
            <a:r>
              <a:rPr lang="ru-RU" sz="1800" dirty="0"/>
              <a:t>)</a:t>
            </a:r>
          </a:p>
          <a:p>
            <a:pPr>
              <a:spcAft>
                <a:spcPts val="1200"/>
              </a:spcAft>
            </a:pPr>
            <a:r>
              <a:rPr lang="ru-RU" sz="1800" dirty="0"/>
              <a:t>Сокращение времени на </a:t>
            </a:r>
            <a:r>
              <a:rPr lang="ru-RU" sz="1800" dirty="0" err="1"/>
              <a:t>деплой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800" dirty="0"/>
              <a:t>и возможность делать это параллельно</a:t>
            </a:r>
          </a:p>
          <a:p>
            <a:pPr>
              <a:spcAft>
                <a:spcPts val="1200"/>
              </a:spcAft>
            </a:pPr>
            <a:r>
              <a:rPr lang="ru-RU" sz="1800" dirty="0"/>
              <a:t>Возможность горизонтального масштабирования команды</a:t>
            </a:r>
          </a:p>
          <a:p>
            <a:pPr>
              <a:spcAft>
                <a:spcPts val="1200"/>
              </a:spcAft>
            </a:pPr>
            <a:r>
              <a:rPr lang="ru-RU" sz="1800" dirty="0"/>
              <a:t>Уменьшение времени на тестирование</a:t>
            </a:r>
          </a:p>
          <a:p>
            <a:pPr>
              <a:spcAft>
                <a:spcPts val="1200"/>
              </a:spcAft>
            </a:pPr>
            <a:endParaRPr lang="ru-RU" sz="1800" dirty="0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489193" y="6806588"/>
            <a:ext cx="2568500" cy="49864"/>
          </a:xfrm>
          <a:prstGeom prst="roundRect">
            <a:avLst>
              <a:gd name="adj" fmla="val 50000"/>
            </a:avLst>
          </a:prstGeom>
          <a:solidFill>
            <a:srgbClr val="BEB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олилиния 51"/>
          <p:cNvSpPr/>
          <p:nvPr/>
        </p:nvSpPr>
        <p:spPr>
          <a:xfrm>
            <a:off x="864068" y="4429700"/>
            <a:ext cx="1818401" cy="2376888"/>
          </a:xfrm>
          <a:custGeom>
            <a:avLst/>
            <a:gdLst>
              <a:gd name="connsiteX0" fmla="*/ 642529 w 3095795"/>
              <a:gd name="connsiteY0" fmla="*/ 0 h 4046610"/>
              <a:gd name="connsiteX1" fmla="*/ 2417524 w 3095795"/>
              <a:gd name="connsiteY1" fmla="*/ 0 h 4046610"/>
              <a:gd name="connsiteX2" fmla="*/ 2417524 w 3095795"/>
              <a:gd name="connsiteY2" fmla="*/ 345466 h 4046610"/>
              <a:gd name="connsiteX3" fmla="*/ 2663132 w 3095795"/>
              <a:gd name="connsiteY3" fmla="*/ 345466 h 4046610"/>
              <a:gd name="connsiteX4" fmla="*/ 2663132 w 3095795"/>
              <a:gd name="connsiteY4" fmla="*/ 1836994 h 4046610"/>
              <a:gd name="connsiteX5" fmla="*/ 3095795 w 3095795"/>
              <a:gd name="connsiteY5" fmla="*/ 1836994 h 4046610"/>
              <a:gd name="connsiteX6" fmla="*/ 3095795 w 3095795"/>
              <a:gd name="connsiteY6" fmla="*/ 4046609 h 4046610"/>
              <a:gd name="connsiteX7" fmla="*/ 1774995 w 3095795"/>
              <a:gd name="connsiteY7" fmla="*/ 4046609 h 4046610"/>
              <a:gd name="connsiteX8" fmla="*/ 1774995 w 3095795"/>
              <a:gd name="connsiteY8" fmla="*/ 4046610 h 4046610"/>
              <a:gd name="connsiteX9" fmla="*/ 0 w 3095795"/>
              <a:gd name="connsiteY9" fmla="*/ 4046610 h 4046610"/>
              <a:gd name="connsiteX10" fmla="*/ 0 w 3095795"/>
              <a:gd name="connsiteY10" fmla="*/ 3215852 h 4046610"/>
              <a:gd name="connsiteX11" fmla="*/ 369875 w 3095795"/>
              <a:gd name="connsiteY11" fmla="*/ 3215852 h 4046610"/>
              <a:gd name="connsiteX12" fmla="*/ 369875 w 3095795"/>
              <a:gd name="connsiteY12" fmla="*/ 345466 h 4046610"/>
              <a:gd name="connsiteX13" fmla="*/ 642529 w 3095795"/>
              <a:gd name="connsiteY13" fmla="*/ 345466 h 4046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95795" h="4046610">
                <a:moveTo>
                  <a:pt x="642529" y="0"/>
                </a:moveTo>
                <a:lnTo>
                  <a:pt x="2417524" y="0"/>
                </a:lnTo>
                <a:lnTo>
                  <a:pt x="2417524" y="345466"/>
                </a:lnTo>
                <a:lnTo>
                  <a:pt x="2663132" y="345466"/>
                </a:lnTo>
                <a:lnTo>
                  <a:pt x="2663132" y="1836994"/>
                </a:lnTo>
                <a:lnTo>
                  <a:pt x="3095795" y="1836994"/>
                </a:lnTo>
                <a:lnTo>
                  <a:pt x="3095795" y="4046609"/>
                </a:lnTo>
                <a:lnTo>
                  <a:pt x="1774995" y="4046609"/>
                </a:lnTo>
                <a:lnTo>
                  <a:pt x="1774995" y="4046610"/>
                </a:lnTo>
                <a:lnTo>
                  <a:pt x="0" y="4046610"/>
                </a:lnTo>
                <a:lnTo>
                  <a:pt x="0" y="3215852"/>
                </a:lnTo>
                <a:lnTo>
                  <a:pt x="369875" y="3215852"/>
                </a:lnTo>
                <a:lnTo>
                  <a:pt x="369875" y="345466"/>
                </a:lnTo>
                <a:lnTo>
                  <a:pt x="642529" y="345466"/>
                </a:lnTo>
                <a:close/>
              </a:path>
            </a:pathLst>
          </a:custGeom>
          <a:solidFill>
            <a:srgbClr val="ECEBF9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Рисунок 2">
            <a:extLst>
              <a:ext uri="{FF2B5EF4-FFF2-40B4-BE49-F238E27FC236}">
                <a16:creationId xmlns:a16="http://schemas.microsoft.com/office/drawing/2014/main" id="{9303889B-E35C-4EBC-82CD-734D241DD7FD}"/>
              </a:ext>
            </a:extLst>
          </p:cNvPr>
          <p:cNvGrpSpPr/>
          <p:nvPr/>
        </p:nvGrpSpPr>
        <p:grpSpPr>
          <a:xfrm>
            <a:off x="1634415" y="4644105"/>
            <a:ext cx="303358" cy="237696"/>
            <a:chOff x="3013629" y="1471992"/>
            <a:chExt cx="177142" cy="138800"/>
          </a:xfrm>
          <a:solidFill>
            <a:schemeClr val="bg1"/>
          </a:solidFill>
        </p:grpSpPr>
        <p:sp>
          <p:nvSpPr>
            <p:cNvPr id="74" name="Полилиния: фигура 326">
              <a:extLst>
                <a:ext uri="{FF2B5EF4-FFF2-40B4-BE49-F238E27FC236}">
                  <a16:creationId xmlns:a16="http://schemas.microsoft.com/office/drawing/2014/main" id="{9B6E6B25-FAEC-4FE8-B743-AEAC897567EB}"/>
                </a:ext>
              </a:extLst>
            </p:cNvPr>
            <p:cNvSpPr/>
            <p:nvPr/>
          </p:nvSpPr>
          <p:spPr>
            <a:xfrm>
              <a:off x="3025132" y="1528739"/>
              <a:ext cx="13036" cy="4601"/>
            </a:xfrm>
            <a:custGeom>
              <a:avLst/>
              <a:gdLst>
                <a:gd name="connsiteX0" fmla="*/ 2301 w 13036"/>
                <a:gd name="connsiteY0" fmla="*/ 4601 h 4601"/>
                <a:gd name="connsiteX1" fmla="*/ 10736 w 13036"/>
                <a:gd name="connsiteY1" fmla="*/ 4601 h 4601"/>
                <a:gd name="connsiteX2" fmla="*/ 13037 w 13036"/>
                <a:gd name="connsiteY2" fmla="*/ 2301 h 4601"/>
                <a:gd name="connsiteX3" fmla="*/ 10736 w 13036"/>
                <a:gd name="connsiteY3" fmla="*/ 0 h 4601"/>
                <a:gd name="connsiteX4" fmla="*/ 2301 w 13036"/>
                <a:gd name="connsiteY4" fmla="*/ 0 h 4601"/>
                <a:gd name="connsiteX5" fmla="*/ 0 w 13036"/>
                <a:gd name="connsiteY5" fmla="*/ 2301 h 4601"/>
                <a:gd name="connsiteX6" fmla="*/ 2301 w 13036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2301" y="4601"/>
                  </a:move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1534"/>
                    <a:pt x="11503" y="0"/>
                    <a:pt x="10736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75" name="Полилиния: фигура 327">
              <a:extLst>
                <a:ext uri="{FF2B5EF4-FFF2-40B4-BE49-F238E27FC236}">
                  <a16:creationId xmlns:a16="http://schemas.microsoft.com/office/drawing/2014/main" id="{264CE6FF-D821-4ADB-9CD2-6D9253D8118A}"/>
                </a:ext>
              </a:extLst>
            </p:cNvPr>
            <p:cNvSpPr/>
            <p:nvPr/>
          </p:nvSpPr>
          <p:spPr>
            <a:xfrm>
              <a:off x="3025132" y="1506501"/>
              <a:ext cx="62881" cy="4601"/>
            </a:xfrm>
            <a:custGeom>
              <a:avLst/>
              <a:gdLst>
                <a:gd name="connsiteX0" fmla="*/ 2301 w 62881"/>
                <a:gd name="connsiteY0" fmla="*/ 4601 h 4601"/>
                <a:gd name="connsiteX1" fmla="*/ 60581 w 62881"/>
                <a:gd name="connsiteY1" fmla="*/ 4601 h 4601"/>
                <a:gd name="connsiteX2" fmla="*/ 62882 w 62881"/>
                <a:gd name="connsiteY2" fmla="*/ 2301 h 4601"/>
                <a:gd name="connsiteX3" fmla="*/ 60581 w 62881"/>
                <a:gd name="connsiteY3" fmla="*/ 0 h 4601"/>
                <a:gd name="connsiteX4" fmla="*/ 2301 w 62881"/>
                <a:gd name="connsiteY4" fmla="*/ 0 h 4601"/>
                <a:gd name="connsiteX5" fmla="*/ 0 w 62881"/>
                <a:gd name="connsiteY5" fmla="*/ 2301 h 4601"/>
                <a:gd name="connsiteX6" fmla="*/ 2301 w 62881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1" h="4601">
                  <a:moveTo>
                    <a:pt x="2301" y="4601"/>
                  </a:moveTo>
                  <a:lnTo>
                    <a:pt x="60581" y="4601"/>
                  </a:lnTo>
                  <a:cubicBezTo>
                    <a:pt x="62115" y="4601"/>
                    <a:pt x="62882" y="3067"/>
                    <a:pt x="62882" y="2301"/>
                  </a:cubicBezTo>
                  <a:cubicBezTo>
                    <a:pt x="62882" y="767"/>
                    <a:pt x="61348" y="0"/>
                    <a:pt x="60581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76" name="Полилиния: фигура 328">
              <a:extLst>
                <a:ext uri="{FF2B5EF4-FFF2-40B4-BE49-F238E27FC236}">
                  <a16:creationId xmlns:a16="http://schemas.microsoft.com/office/drawing/2014/main" id="{D632CEA0-47AD-402B-86C2-E7FCEF984FCB}"/>
                </a:ext>
              </a:extLst>
            </p:cNvPr>
            <p:cNvSpPr/>
            <p:nvPr/>
          </p:nvSpPr>
          <p:spPr>
            <a:xfrm>
              <a:off x="3094711" y="1506501"/>
              <a:ext cx="15541" cy="4601"/>
            </a:xfrm>
            <a:custGeom>
              <a:avLst/>
              <a:gdLst>
                <a:gd name="connsiteX0" fmla="*/ 2505 w 15541"/>
                <a:gd name="connsiteY0" fmla="*/ 4601 h 4601"/>
                <a:gd name="connsiteX1" fmla="*/ 13240 w 15541"/>
                <a:gd name="connsiteY1" fmla="*/ 4601 h 4601"/>
                <a:gd name="connsiteX2" fmla="*/ 15541 w 15541"/>
                <a:gd name="connsiteY2" fmla="*/ 2301 h 4601"/>
                <a:gd name="connsiteX3" fmla="*/ 13240 w 15541"/>
                <a:gd name="connsiteY3" fmla="*/ 0 h 4601"/>
                <a:gd name="connsiteX4" fmla="*/ 2505 w 15541"/>
                <a:gd name="connsiteY4" fmla="*/ 0 h 4601"/>
                <a:gd name="connsiteX5" fmla="*/ 204 w 15541"/>
                <a:gd name="connsiteY5" fmla="*/ 2301 h 4601"/>
                <a:gd name="connsiteX6" fmla="*/ 2505 w 15541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41" h="4601">
                  <a:moveTo>
                    <a:pt x="2505" y="4601"/>
                  </a:moveTo>
                  <a:lnTo>
                    <a:pt x="13240" y="4601"/>
                  </a:lnTo>
                  <a:cubicBezTo>
                    <a:pt x="14774" y="4601"/>
                    <a:pt x="15541" y="3067"/>
                    <a:pt x="15541" y="2301"/>
                  </a:cubicBezTo>
                  <a:cubicBezTo>
                    <a:pt x="15541" y="767"/>
                    <a:pt x="14007" y="0"/>
                    <a:pt x="13240" y="0"/>
                  </a:cubicBezTo>
                  <a:lnTo>
                    <a:pt x="2505" y="0"/>
                  </a:lnTo>
                  <a:cubicBezTo>
                    <a:pt x="971" y="0"/>
                    <a:pt x="204" y="1534"/>
                    <a:pt x="204" y="2301"/>
                  </a:cubicBezTo>
                  <a:cubicBezTo>
                    <a:pt x="-563" y="3067"/>
                    <a:pt x="971" y="4601"/>
                    <a:pt x="2505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77" name="Полилиния: фигура 329">
              <a:extLst>
                <a:ext uri="{FF2B5EF4-FFF2-40B4-BE49-F238E27FC236}">
                  <a16:creationId xmlns:a16="http://schemas.microsoft.com/office/drawing/2014/main" id="{E74BAABF-E2D9-4707-9BFD-D2825E09CB41}"/>
                </a:ext>
              </a:extLst>
            </p:cNvPr>
            <p:cNvSpPr/>
            <p:nvPr/>
          </p:nvSpPr>
          <p:spPr>
            <a:xfrm>
              <a:off x="3141693" y="1506501"/>
              <a:ext cx="37575" cy="4601"/>
            </a:xfrm>
            <a:custGeom>
              <a:avLst/>
              <a:gdLst>
                <a:gd name="connsiteX0" fmla="*/ 2301 w 37575"/>
                <a:gd name="connsiteY0" fmla="*/ 4601 h 4601"/>
                <a:gd name="connsiteX1" fmla="*/ 35275 w 37575"/>
                <a:gd name="connsiteY1" fmla="*/ 4601 h 4601"/>
                <a:gd name="connsiteX2" fmla="*/ 37576 w 37575"/>
                <a:gd name="connsiteY2" fmla="*/ 2301 h 4601"/>
                <a:gd name="connsiteX3" fmla="*/ 35275 w 37575"/>
                <a:gd name="connsiteY3" fmla="*/ 0 h 4601"/>
                <a:gd name="connsiteX4" fmla="*/ 2301 w 37575"/>
                <a:gd name="connsiteY4" fmla="*/ 0 h 4601"/>
                <a:gd name="connsiteX5" fmla="*/ 0 w 37575"/>
                <a:gd name="connsiteY5" fmla="*/ 2301 h 4601"/>
                <a:gd name="connsiteX6" fmla="*/ 2301 w 37575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5" h="4601">
                  <a:moveTo>
                    <a:pt x="2301" y="4601"/>
                  </a:moveTo>
                  <a:lnTo>
                    <a:pt x="35275" y="4601"/>
                  </a:lnTo>
                  <a:cubicBezTo>
                    <a:pt x="36809" y="4601"/>
                    <a:pt x="37576" y="3067"/>
                    <a:pt x="37576" y="2301"/>
                  </a:cubicBezTo>
                  <a:cubicBezTo>
                    <a:pt x="37576" y="767"/>
                    <a:pt x="36042" y="0"/>
                    <a:pt x="35275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78" name="Полилиния: фигура 330">
              <a:extLst>
                <a:ext uri="{FF2B5EF4-FFF2-40B4-BE49-F238E27FC236}">
                  <a16:creationId xmlns:a16="http://schemas.microsoft.com/office/drawing/2014/main" id="{44A37179-0D3C-4544-9EAB-477DCEA0D4E9}"/>
                </a:ext>
              </a:extLst>
            </p:cNvPr>
            <p:cNvSpPr/>
            <p:nvPr/>
          </p:nvSpPr>
          <p:spPr>
            <a:xfrm>
              <a:off x="3141693" y="1527972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2301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79" name="Полилиния: фигура 331">
              <a:extLst>
                <a:ext uri="{FF2B5EF4-FFF2-40B4-BE49-F238E27FC236}">
                  <a16:creationId xmlns:a16="http://schemas.microsoft.com/office/drawing/2014/main" id="{70F062E9-FDFA-43B2-BBE1-C12CBB8BCEAB}"/>
                </a:ext>
              </a:extLst>
            </p:cNvPr>
            <p:cNvSpPr/>
            <p:nvPr/>
          </p:nvSpPr>
          <p:spPr>
            <a:xfrm>
              <a:off x="3141693" y="1550211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1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1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0" name="Полилиния: фигура 332">
              <a:extLst>
                <a:ext uri="{FF2B5EF4-FFF2-40B4-BE49-F238E27FC236}">
                  <a16:creationId xmlns:a16="http://schemas.microsoft.com/office/drawing/2014/main" id="{FAA1F7A7-5A51-4C40-B176-E9DCD45D7F0F}"/>
                </a:ext>
              </a:extLst>
            </p:cNvPr>
            <p:cNvSpPr/>
            <p:nvPr/>
          </p:nvSpPr>
          <p:spPr>
            <a:xfrm>
              <a:off x="3141693" y="1572450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0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0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0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1" name="Полилиния: фигура 333">
              <a:extLst>
                <a:ext uri="{FF2B5EF4-FFF2-40B4-BE49-F238E27FC236}">
                  <a16:creationId xmlns:a16="http://schemas.microsoft.com/office/drawing/2014/main" id="{EB797BF2-AFA0-4444-AC06-5EE0B1448525}"/>
                </a:ext>
              </a:extLst>
            </p:cNvPr>
            <p:cNvSpPr/>
            <p:nvPr/>
          </p:nvSpPr>
          <p:spPr>
            <a:xfrm>
              <a:off x="3153196" y="1572450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0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0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0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067" y="0"/>
                    <a:pt x="2301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2" name="Полилиния: фигура 334">
              <a:extLst>
                <a:ext uri="{FF2B5EF4-FFF2-40B4-BE49-F238E27FC236}">
                  <a16:creationId xmlns:a16="http://schemas.microsoft.com/office/drawing/2014/main" id="{5AA0B1C4-355D-4C9B-A8FF-50EB62CFEB33}"/>
                </a:ext>
              </a:extLst>
            </p:cNvPr>
            <p:cNvSpPr/>
            <p:nvPr/>
          </p:nvSpPr>
          <p:spPr>
            <a:xfrm>
              <a:off x="3141693" y="1594689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1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3" name="Полилиния: фигура 335">
              <a:extLst>
                <a:ext uri="{FF2B5EF4-FFF2-40B4-BE49-F238E27FC236}">
                  <a16:creationId xmlns:a16="http://schemas.microsoft.com/office/drawing/2014/main" id="{AA1C9DD6-45F8-4A32-8180-CB5B66D2EE9E}"/>
                </a:ext>
              </a:extLst>
            </p:cNvPr>
            <p:cNvSpPr/>
            <p:nvPr/>
          </p:nvSpPr>
          <p:spPr>
            <a:xfrm>
              <a:off x="3153196" y="1594689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1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067" y="0"/>
                    <a:pt x="2301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4" name="Полилиния: фигура 336">
              <a:extLst>
                <a:ext uri="{FF2B5EF4-FFF2-40B4-BE49-F238E27FC236}">
                  <a16:creationId xmlns:a16="http://schemas.microsoft.com/office/drawing/2014/main" id="{EC2F06C8-96A9-47AE-8881-0F23B00F132D}"/>
                </a:ext>
              </a:extLst>
            </p:cNvPr>
            <p:cNvSpPr/>
            <p:nvPr/>
          </p:nvSpPr>
          <p:spPr>
            <a:xfrm>
              <a:off x="3163932" y="1572450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0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0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5" name="Полилиния: фигура 337">
              <a:extLst>
                <a:ext uri="{FF2B5EF4-FFF2-40B4-BE49-F238E27FC236}">
                  <a16:creationId xmlns:a16="http://schemas.microsoft.com/office/drawing/2014/main" id="{EA5971BB-CDF4-4CD1-85CC-ADF7B4A45F93}"/>
                </a:ext>
              </a:extLst>
            </p:cNvPr>
            <p:cNvSpPr/>
            <p:nvPr/>
          </p:nvSpPr>
          <p:spPr>
            <a:xfrm>
              <a:off x="3153196" y="1527972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1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1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2301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6" name="Полилиния: фигура 338">
              <a:extLst>
                <a:ext uri="{FF2B5EF4-FFF2-40B4-BE49-F238E27FC236}">
                  <a16:creationId xmlns:a16="http://schemas.microsoft.com/office/drawing/2014/main" id="{019AB4A4-4AE0-44EF-84EA-607BFB4824DD}"/>
                </a:ext>
              </a:extLst>
            </p:cNvPr>
            <p:cNvSpPr/>
            <p:nvPr/>
          </p:nvSpPr>
          <p:spPr>
            <a:xfrm>
              <a:off x="3025132" y="1594689"/>
              <a:ext cx="13036" cy="4601"/>
            </a:xfrm>
            <a:custGeom>
              <a:avLst/>
              <a:gdLst>
                <a:gd name="connsiteX0" fmla="*/ 10736 w 13036"/>
                <a:gd name="connsiteY0" fmla="*/ 0 h 4601"/>
                <a:gd name="connsiteX1" fmla="*/ 2301 w 13036"/>
                <a:gd name="connsiteY1" fmla="*/ 0 h 4601"/>
                <a:gd name="connsiteX2" fmla="*/ 0 w 13036"/>
                <a:gd name="connsiteY2" fmla="*/ 2301 h 4601"/>
                <a:gd name="connsiteX3" fmla="*/ 2301 w 13036"/>
                <a:gd name="connsiteY3" fmla="*/ 4601 h 4601"/>
                <a:gd name="connsiteX4" fmla="*/ 10736 w 13036"/>
                <a:gd name="connsiteY4" fmla="*/ 4601 h 4601"/>
                <a:gd name="connsiteX5" fmla="*/ 13037 w 13036"/>
                <a:gd name="connsiteY5" fmla="*/ 2301 h 4601"/>
                <a:gd name="connsiteX6" fmla="*/ 10736 w 1303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10736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767"/>
                    <a:pt x="12270" y="0"/>
                    <a:pt x="10736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7" name="Полилиния: фигура 339">
              <a:extLst>
                <a:ext uri="{FF2B5EF4-FFF2-40B4-BE49-F238E27FC236}">
                  <a16:creationId xmlns:a16="http://schemas.microsoft.com/office/drawing/2014/main" id="{6DBBA47E-7A08-47B2-882E-25ED83C3E578}"/>
                </a:ext>
              </a:extLst>
            </p:cNvPr>
            <p:cNvSpPr/>
            <p:nvPr/>
          </p:nvSpPr>
          <p:spPr>
            <a:xfrm>
              <a:off x="3061174" y="1484262"/>
              <a:ext cx="82053" cy="4601"/>
            </a:xfrm>
            <a:custGeom>
              <a:avLst/>
              <a:gdLst>
                <a:gd name="connsiteX0" fmla="*/ 2301 w 82053"/>
                <a:gd name="connsiteY0" fmla="*/ 4601 h 4601"/>
                <a:gd name="connsiteX1" fmla="*/ 79753 w 82053"/>
                <a:gd name="connsiteY1" fmla="*/ 4601 h 4601"/>
                <a:gd name="connsiteX2" fmla="*/ 82053 w 82053"/>
                <a:gd name="connsiteY2" fmla="*/ 2300 h 4601"/>
                <a:gd name="connsiteX3" fmla="*/ 79753 w 82053"/>
                <a:gd name="connsiteY3" fmla="*/ 0 h 4601"/>
                <a:gd name="connsiteX4" fmla="*/ 2301 w 82053"/>
                <a:gd name="connsiteY4" fmla="*/ 0 h 4601"/>
                <a:gd name="connsiteX5" fmla="*/ 0 w 82053"/>
                <a:gd name="connsiteY5" fmla="*/ 2300 h 4601"/>
                <a:gd name="connsiteX6" fmla="*/ 2301 w 82053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53" h="4601">
                  <a:moveTo>
                    <a:pt x="2301" y="4601"/>
                  </a:moveTo>
                  <a:lnTo>
                    <a:pt x="79753" y="4601"/>
                  </a:lnTo>
                  <a:cubicBezTo>
                    <a:pt x="81286" y="4601"/>
                    <a:pt x="82053" y="3067"/>
                    <a:pt x="82053" y="2300"/>
                  </a:cubicBezTo>
                  <a:cubicBezTo>
                    <a:pt x="82053" y="767"/>
                    <a:pt x="80520" y="0"/>
                    <a:pt x="79753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8" name="Полилиния: фигура 340">
              <a:extLst>
                <a:ext uri="{FF2B5EF4-FFF2-40B4-BE49-F238E27FC236}">
                  <a16:creationId xmlns:a16="http://schemas.microsoft.com/office/drawing/2014/main" id="{B173BDE8-65AD-496B-875E-6CA52A962D95}"/>
                </a:ext>
              </a:extLst>
            </p:cNvPr>
            <p:cNvSpPr/>
            <p:nvPr/>
          </p:nvSpPr>
          <p:spPr>
            <a:xfrm>
              <a:off x="3025132" y="1550978"/>
              <a:ext cx="13036" cy="4601"/>
            </a:xfrm>
            <a:custGeom>
              <a:avLst/>
              <a:gdLst>
                <a:gd name="connsiteX0" fmla="*/ 2301 w 13036"/>
                <a:gd name="connsiteY0" fmla="*/ 4601 h 4601"/>
                <a:gd name="connsiteX1" fmla="*/ 10736 w 13036"/>
                <a:gd name="connsiteY1" fmla="*/ 4601 h 4601"/>
                <a:gd name="connsiteX2" fmla="*/ 13037 w 13036"/>
                <a:gd name="connsiteY2" fmla="*/ 2301 h 4601"/>
                <a:gd name="connsiteX3" fmla="*/ 10736 w 13036"/>
                <a:gd name="connsiteY3" fmla="*/ 0 h 4601"/>
                <a:gd name="connsiteX4" fmla="*/ 2301 w 13036"/>
                <a:gd name="connsiteY4" fmla="*/ 0 h 4601"/>
                <a:gd name="connsiteX5" fmla="*/ 0 w 13036"/>
                <a:gd name="connsiteY5" fmla="*/ 2301 h 4601"/>
                <a:gd name="connsiteX6" fmla="*/ 2301 w 13036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2301" y="4601"/>
                  </a:move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767"/>
                    <a:pt x="11503" y="0"/>
                    <a:pt x="10736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89" name="Полилиния: фигура 341">
              <a:extLst>
                <a:ext uri="{FF2B5EF4-FFF2-40B4-BE49-F238E27FC236}">
                  <a16:creationId xmlns:a16="http://schemas.microsoft.com/office/drawing/2014/main" id="{5EFE8256-A2BB-4C38-8235-A6D5D1588CC8}"/>
                </a:ext>
              </a:extLst>
            </p:cNvPr>
            <p:cNvSpPr/>
            <p:nvPr/>
          </p:nvSpPr>
          <p:spPr>
            <a:xfrm>
              <a:off x="3025132" y="1572450"/>
              <a:ext cx="13036" cy="4601"/>
            </a:xfrm>
            <a:custGeom>
              <a:avLst/>
              <a:gdLst>
                <a:gd name="connsiteX0" fmla="*/ 10736 w 13036"/>
                <a:gd name="connsiteY0" fmla="*/ 0 h 4601"/>
                <a:gd name="connsiteX1" fmla="*/ 2301 w 13036"/>
                <a:gd name="connsiteY1" fmla="*/ 0 h 4601"/>
                <a:gd name="connsiteX2" fmla="*/ 0 w 13036"/>
                <a:gd name="connsiteY2" fmla="*/ 2300 h 4601"/>
                <a:gd name="connsiteX3" fmla="*/ 2301 w 13036"/>
                <a:gd name="connsiteY3" fmla="*/ 4601 h 4601"/>
                <a:gd name="connsiteX4" fmla="*/ 10736 w 13036"/>
                <a:gd name="connsiteY4" fmla="*/ 4601 h 4601"/>
                <a:gd name="connsiteX5" fmla="*/ 13037 w 13036"/>
                <a:gd name="connsiteY5" fmla="*/ 2300 h 4601"/>
                <a:gd name="connsiteX6" fmla="*/ 10736 w 1303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10736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10736" y="4601"/>
                  </a:lnTo>
                  <a:cubicBezTo>
                    <a:pt x="12270" y="4601"/>
                    <a:pt x="13037" y="3067"/>
                    <a:pt x="13037" y="2300"/>
                  </a:cubicBezTo>
                  <a:cubicBezTo>
                    <a:pt x="13037" y="767"/>
                    <a:pt x="12270" y="0"/>
                    <a:pt x="10736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0" name="Полилиния: фигура 342">
              <a:extLst>
                <a:ext uri="{FF2B5EF4-FFF2-40B4-BE49-F238E27FC236}">
                  <a16:creationId xmlns:a16="http://schemas.microsoft.com/office/drawing/2014/main" id="{5D01805C-F6E7-4908-8709-005303AB67C7}"/>
                </a:ext>
              </a:extLst>
            </p:cNvPr>
            <p:cNvSpPr/>
            <p:nvPr/>
          </p:nvSpPr>
          <p:spPr>
            <a:xfrm>
              <a:off x="3081112" y="1572450"/>
              <a:ext cx="9969" cy="4601"/>
            </a:xfrm>
            <a:custGeom>
              <a:avLst/>
              <a:gdLst>
                <a:gd name="connsiteX0" fmla="*/ 7669 w 9969"/>
                <a:gd name="connsiteY0" fmla="*/ 0 h 4601"/>
                <a:gd name="connsiteX1" fmla="*/ 2301 w 9969"/>
                <a:gd name="connsiteY1" fmla="*/ 0 h 4601"/>
                <a:gd name="connsiteX2" fmla="*/ 0 w 9969"/>
                <a:gd name="connsiteY2" fmla="*/ 2300 h 4601"/>
                <a:gd name="connsiteX3" fmla="*/ 2301 w 9969"/>
                <a:gd name="connsiteY3" fmla="*/ 4601 h 4601"/>
                <a:gd name="connsiteX4" fmla="*/ 7669 w 9969"/>
                <a:gd name="connsiteY4" fmla="*/ 4601 h 4601"/>
                <a:gd name="connsiteX5" fmla="*/ 9969 w 9969"/>
                <a:gd name="connsiteY5" fmla="*/ 2300 h 4601"/>
                <a:gd name="connsiteX6" fmla="*/ 7669 w 9969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9969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1" name="Полилиния: фигура 343">
              <a:extLst>
                <a:ext uri="{FF2B5EF4-FFF2-40B4-BE49-F238E27FC236}">
                  <a16:creationId xmlns:a16="http://schemas.microsoft.com/office/drawing/2014/main" id="{48997021-3162-423C-B99B-A06DBAC86A7D}"/>
                </a:ext>
              </a:extLst>
            </p:cNvPr>
            <p:cNvSpPr/>
            <p:nvPr/>
          </p:nvSpPr>
          <p:spPr>
            <a:xfrm>
              <a:off x="3080345" y="1595456"/>
              <a:ext cx="9969" cy="4601"/>
            </a:xfrm>
            <a:custGeom>
              <a:avLst/>
              <a:gdLst>
                <a:gd name="connsiteX0" fmla="*/ 2301 w 9969"/>
                <a:gd name="connsiteY0" fmla="*/ 4601 h 4601"/>
                <a:gd name="connsiteX1" fmla="*/ 7669 w 9969"/>
                <a:gd name="connsiteY1" fmla="*/ 4601 h 4601"/>
                <a:gd name="connsiteX2" fmla="*/ 9969 w 9969"/>
                <a:gd name="connsiteY2" fmla="*/ 2300 h 4601"/>
                <a:gd name="connsiteX3" fmla="*/ 7669 w 9969"/>
                <a:gd name="connsiteY3" fmla="*/ 0 h 4601"/>
                <a:gd name="connsiteX4" fmla="*/ 2301 w 9969"/>
                <a:gd name="connsiteY4" fmla="*/ 0 h 4601"/>
                <a:gd name="connsiteX5" fmla="*/ 0 w 9969"/>
                <a:gd name="connsiteY5" fmla="*/ 2300 h 4601"/>
                <a:gd name="connsiteX6" fmla="*/ 2301 w 9969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2301" y="4601"/>
                  </a:move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9969" y="767"/>
                    <a:pt x="8435" y="0"/>
                    <a:pt x="7669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1534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2" name="Полилиния: фигура 344">
              <a:extLst>
                <a:ext uri="{FF2B5EF4-FFF2-40B4-BE49-F238E27FC236}">
                  <a16:creationId xmlns:a16="http://schemas.microsoft.com/office/drawing/2014/main" id="{ABE3E0A4-349C-4583-B728-41FDDC5D1D2B}"/>
                </a:ext>
              </a:extLst>
            </p:cNvPr>
            <p:cNvSpPr/>
            <p:nvPr/>
          </p:nvSpPr>
          <p:spPr>
            <a:xfrm>
              <a:off x="3081112" y="1550211"/>
              <a:ext cx="9969" cy="4601"/>
            </a:xfrm>
            <a:custGeom>
              <a:avLst/>
              <a:gdLst>
                <a:gd name="connsiteX0" fmla="*/ 7669 w 9969"/>
                <a:gd name="connsiteY0" fmla="*/ 0 h 4601"/>
                <a:gd name="connsiteX1" fmla="*/ 2301 w 9969"/>
                <a:gd name="connsiteY1" fmla="*/ 0 h 4601"/>
                <a:gd name="connsiteX2" fmla="*/ 0 w 9969"/>
                <a:gd name="connsiteY2" fmla="*/ 2301 h 4601"/>
                <a:gd name="connsiteX3" fmla="*/ 2301 w 9969"/>
                <a:gd name="connsiteY3" fmla="*/ 4601 h 4601"/>
                <a:gd name="connsiteX4" fmla="*/ 7669 w 9969"/>
                <a:gd name="connsiteY4" fmla="*/ 4601 h 4601"/>
                <a:gd name="connsiteX5" fmla="*/ 9969 w 9969"/>
                <a:gd name="connsiteY5" fmla="*/ 2301 h 4601"/>
                <a:gd name="connsiteX6" fmla="*/ 7669 w 9969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1"/>
                  </a:cubicBezTo>
                  <a:cubicBezTo>
                    <a:pt x="9969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3" name="Полилиния: фигура 345">
              <a:extLst>
                <a:ext uri="{FF2B5EF4-FFF2-40B4-BE49-F238E27FC236}">
                  <a16:creationId xmlns:a16="http://schemas.microsoft.com/office/drawing/2014/main" id="{59EB6268-9D71-46E9-B8A9-800ED5A92D72}"/>
                </a:ext>
              </a:extLst>
            </p:cNvPr>
            <p:cNvSpPr/>
            <p:nvPr/>
          </p:nvSpPr>
          <p:spPr>
            <a:xfrm>
              <a:off x="3080345" y="1528739"/>
              <a:ext cx="9969" cy="4601"/>
            </a:xfrm>
            <a:custGeom>
              <a:avLst/>
              <a:gdLst>
                <a:gd name="connsiteX0" fmla="*/ 2301 w 9969"/>
                <a:gd name="connsiteY0" fmla="*/ 4601 h 4601"/>
                <a:gd name="connsiteX1" fmla="*/ 7669 w 9969"/>
                <a:gd name="connsiteY1" fmla="*/ 4601 h 4601"/>
                <a:gd name="connsiteX2" fmla="*/ 9969 w 9969"/>
                <a:gd name="connsiteY2" fmla="*/ 2301 h 4601"/>
                <a:gd name="connsiteX3" fmla="*/ 7669 w 9969"/>
                <a:gd name="connsiteY3" fmla="*/ 0 h 4601"/>
                <a:gd name="connsiteX4" fmla="*/ 2301 w 9969"/>
                <a:gd name="connsiteY4" fmla="*/ 0 h 4601"/>
                <a:gd name="connsiteX5" fmla="*/ 0 w 9969"/>
                <a:gd name="connsiteY5" fmla="*/ 2301 h 4601"/>
                <a:gd name="connsiteX6" fmla="*/ 2301 w 9969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2301" y="4601"/>
                  </a:moveTo>
                  <a:lnTo>
                    <a:pt x="7669" y="4601"/>
                  </a:lnTo>
                  <a:cubicBezTo>
                    <a:pt x="9202" y="4601"/>
                    <a:pt x="9969" y="3067"/>
                    <a:pt x="9969" y="2301"/>
                  </a:cubicBezTo>
                  <a:cubicBezTo>
                    <a:pt x="9969" y="1534"/>
                    <a:pt x="8435" y="0"/>
                    <a:pt x="7669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1534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4" name="Полилиния: фигура 346">
              <a:extLst>
                <a:ext uri="{FF2B5EF4-FFF2-40B4-BE49-F238E27FC236}">
                  <a16:creationId xmlns:a16="http://schemas.microsoft.com/office/drawing/2014/main" id="{E890F89F-68D4-4E70-A9E7-79D21FD4AB5A}"/>
                </a:ext>
              </a:extLst>
            </p:cNvPr>
            <p:cNvSpPr/>
            <p:nvPr/>
          </p:nvSpPr>
          <p:spPr>
            <a:xfrm>
              <a:off x="3097216" y="1528739"/>
              <a:ext cx="15337" cy="4601"/>
            </a:xfrm>
            <a:custGeom>
              <a:avLst/>
              <a:gdLst>
                <a:gd name="connsiteX0" fmla="*/ 2301 w 15337"/>
                <a:gd name="connsiteY0" fmla="*/ 4601 h 4601"/>
                <a:gd name="connsiteX1" fmla="*/ 13037 w 15337"/>
                <a:gd name="connsiteY1" fmla="*/ 4601 h 4601"/>
                <a:gd name="connsiteX2" fmla="*/ 15337 w 15337"/>
                <a:gd name="connsiteY2" fmla="*/ 2301 h 4601"/>
                <a:gd name="connsiteX3" fmla="*/ 13037 w 15337"/>
                <a:gd name="connsiteY3" fmla="*/ 0 h 4601"/>
                <a:gd name="connsiteX4" fmla="*/ 2301 w 15337"/>
                <a:gd name="connsiteY4" fmla="*/ 0 h 4601"/>
                <a:gd name="connsiteX5" fmla="*/ 0 w 15337"/>
                <a:gd name="connsiteY5" fmla="*/ 2301 h 4601"/>
                <a:gd name="connsiteX6" fmla="*/ 2301 w 15337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7" h="4601">
                  <a:moveTo>
                    <a:pt x="2301" y="4601"/>
                  </a:moveTo>
                  <a:lnTo>
                    <a:pt x="13037" y="4601"/>
                  </a:lnTo>
                  <a:cubicBezTo>
                    <a:pt x="14570" y="4601"/>
                    <a:pt x="15337" y="3067"/>
                    <a:pt x="15337" y="2301"/>
                  </a:cubicBezTo>
                  <a:cubicBezTo>
                    <a:pt x="15337" y="1534"/>
                    <a:pt x="13803" y="0"/>
                    <a:pt x="13037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5" name="Полилиния: фигура 347">
              <a:extLst>
                <a:ext uri="{FF2B5EF4-FFF2-40B4-BE49-F238E27FC236}">
                  <a16:creationId xmlns:a16="http://schemas.microsoft.com/office/drawing/2014/main" id="{DF909622-6E61-4788-9F3A-019BA40032CF}"/>
                </a:ext>
              </a:extLst>
            </p:cNvPr>
            <p:cNvSpPr/>
            <p:nvPr/>
          </p:nvSpPr>
          <p:spPr>
            <a:xfrm>
              <a:off x="3097216" y="1550211"/>
              <a:ext cx="23976" cy="4601"/>
            </a:xfrm>
            <a:custGeom>
              <a:avLst/>
              <a:gdLst>
                <a:gd name="connsiteX0" fmla="*/ 21472 w 23976"/>
                <a:gd name="connsiteY0" fmla="*/ 0 h 4601"/>
                <a:gd name="connsiteX1" fmla="*/ 2301 w 23976"/>
                <a:gd name="connsiteY1" fmla="*/ 0 h 4601"/>
                <a:gd name="connsiteX2" fmla="*/ 0 w 23976"/>
                <a:gd name="connsiteY2" fmla="*/ 2301 h 4601"/>
                <a:gd name="connsiteX3" fmla="*/ 2301 w 23976"/>
                <a:gd name="connsiteY3" fmla="*/ 4601 h 4601"/>
                <a:gd name="connsiteX4" fmla="*/ 21472 w 23976"/>
                <a:gd name="connsiteY4" fmla="*/ 4601 h 4601"/>
                <a:gd name="connsiteX5" fmla="*/ 23772 w 23976"/>
                <a:gd name="connsiteY5" fmla="*/ 2301 h 4601"/>
                <a:gd name="connsiteX6" fmla="*/ 21472 w 2397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76" h="4601">
                  <a:moveTo>
                    <a:pt x="21472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21472" y="4601"/>
                  </a:lnTo>
                  <a:cubicBezTo>
                    <a:pt x="23006" y="4601"/>
                    <a:pt x="23772" y="3067"/>
                    <a:pt x="23772" y="2301"/>
                  </a:cubicBezTo>
                  <a:cubicBezTo>
                    <a:pt x="24539" y="767"/>
                    <a:pt x="23006" y="0"/>
                    <a:pt x="21472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6" name="Полилиния: фигура 348">
              <a:extLst>
                <a:ext uri="{FF2B5EF4-FFF2-40B4-BE49-F238E27FC236}">
                  <a16:creationId xmlns:a16="http://schemas.microsoft.com/office/drawing/2014/main" id="{B04D439F-2FCC-4861-B9EF-297370D14A7F}"/>
                </a:ext>
              </a:extLst>
            </p:cNvPr>
            <p:cNvSpPr/>
            <p:nvPr/>
          </p:nvSpPr>
          <p:spPr>
            <a:xfrm>
              <a:off x="3097216" y="1572450"/>
              <a:ext cx="10173" cy="4601"/>
            </a:xfrm>
            <a:custGeom>
              <a:avLst/>
              <a:gdLst>
                <a:gd name="connsiteX0" fmla="*/ 7669 w 10173"/>
                <a:gd name="connsiteY0" fmla="*/ 0 h 4601"/>
                <a:gd name="connsiteX1" fmla="*/ 2301 w 10173"/>
                <a:gd name="connsiteY1" fmla="*/ 0 h 4601"/>
                <a:gd name="connsiteX2" fmla="*/ 0 w 10173"/>
                <a:gd name="connsiteY2" fmla="*/ 2300 h 4601"/>
                <a:gd name="connsiteX3" fmla="*/ 2301 w 10173"/>
                <a:gd name="connsiteY3" fmla="*/ 4601 h 4601"/>
                <a:gd name="connsiteX4" fmla="*/ 7669 w 10173"/>
                <a:gd name="connsiteY4" fmla="*/ 4601 h 4601"/>
                <a:gd name="connsiteX5" fmla="*/ 9969 w 10173"/>
                <a:gd name="connsiteY5" fmla="*/ 2300 h 4601"/>
                <a:gd name="connsiteX6" fmla="*/ 7669 w 10173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3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10736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7" name="Полилиния: фигура 349">
              <a:extLst>
                <a:ext uri="{FF2B5EF4-FFF2-40B4-BE49-F238E27FC236}">
                  <a16:creationId xmlns:a16="http://schemas.microsoft.com/office/drawing/2014/main" id="{F11AEA4A-5D64-4C0E-861F-996C5059D270}"/>
                </a:ext>
              </a:extLst>
            </p:cNvPr>
            <p:cNvSpPr/>
            <p:nvPr/>
          </p:nvSpPr>
          <p:spPr>
            <a:xfrm>
              <a:off x="3097216" y="1595456"/>
              <a:ext cx="15337" cy="4601"/>
            </a:xfrm>
            <a:custGeom>
              <a:avLst/>
              <a:gdLst>
                <a:gd name="connsiteX0" fmla="*/ 2301 w 15337"/>
                <a:gd name="connsiteY0" fmla="*/ 4601 h 4601"/>
                <a:gd name="connsiteX1" fmla="*/ 13037 w 15337"/>
                <a:gd name="connsiteY1" fmla="*/ 4601 h 4601"/>
                <a:gd name="connsiteX2" fmla="*/ 15337 w 15337"/>
                <a:gd name="connsiteY2" fmla="*/ 2300 h 4601"/>
                <a:gd name="connsiteX3" fmla="*/ 13037 w 15337"/>
                <a:gd name="connsiteY3" fmla="*/ 0 h 4601"/>
                <a:gd name="connsiteX4" fmla="*/ 2301 w 15337"/>
                <a:gd name="connsiteY4" fmla="*/ 0 h 4601"/>
                <a:gd name="connsiteX5" fmla="*/ 0 w 15337"/>
                <a:gd name="connsiteY5" fmla="*/ 2300 h 4601"/>
                <a:gd name="connsiteX6" fmla="*/ 2301 w 15337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7" h="4601">
                  <a:moveTo>
                    <a:pt x="2301" y="4601"/>
                  </a:moveTo>
                  <a:lnTo>
                    <a:pt x="13037" y="4601"/>
                  </a:lnTo>
                  <a:cubicBezTo>
                    <a:pt x="14570" y="4601"/>
                    <a:pt x="15337" y="3067"/>
                    <a:pt x="15337" y="2300"/>
                  </a:cubicBezTo>
                  <a:cubicBezTo>
                    <a:pt x="15337" y="767"/>
                    <a:pt x="13803" y="0"/>
                    <a:pt x="13037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98" name="Полилиния: фигура 350">
              <a:extLst>
                <a:ext uri="{FF2B5EF4-FFF2-40B4-BE49-F238E27FC236}">
                  <a16:creationId xmlns:a16="http://schemas.microsoft.com/office/drawing/2014/main" id="{2F487884-122C-466E-BC6A-E4B8AC4A7FBB}"/>
                </a:ext>
              </a:extLst>
            </p:cNvPr>
            <p:cNvSpPr/>
            <p:nvPr/>
          </p:nvSpPr>
          <p:spPr>
            <a:xfrm>
              <a:off x="3013629" y="1471992"/>
              <a:ext cx="177142" cy="138800"/>
            </a:xfrm>
            <a:custGeom>
              <a:avLst/>
              <a:gdLst>
                <a:gd name="connsiteX0" fmla="*/ 163340 w 177142"/>
                <a:gd name="connsiteY0" fmla="*/ 0 h 138800"/>
                <a:gd name="connsiteX1" fmla="*/ 13803 w 177142"/>
                <a:gd name="connsiteY1" fmla="*/ 0 h 138800"/>
                <a:gd name="connsiteX2" fmla="*/ 0 w 177142"/>
                <a:gd name="connsiteY2" fmla="*/ 13803 h 138800"/>
                <a:gd name="connsiteX3" fmla="*/ 0 w 177142"/>
                <a:gd name="connsiteY3" fmla="*/ 124997 h 138800"/>
                <a:gd name="connsiteX4" fmla="*/ 13803 w 177142"/>
                <a:gd name="connsiteY4" fmla="*/ 138800 h 138800"/>
                <a:gd name="connsiteX5" fmla="*/ 163340 w 177142"/>
                <a:gd name="connsiteY5" fmla="*/ 138800 h 138800"/>
                <a:gd name="connsiteX6" fmla="*/ 177143 w 177142"/>
                <a:gd name="connsiteY6" fmla="*/ 124997 h 138800"/>
                <a:gd name="connsiteX7" fmla="*/ 177143 w 177142"/>
                <a:gd name="connsiteY7" fmla="*/ 13803 h 138800"/>
                <a:gd name="connsiteX8" fmla="*/ 163340 w 177142"/>
                <a:gd name="connsiteY8" fmla="*/ 0 h 138800"/>
                <a:gd name="connsiteX9" fmla="*/ 60581 w 177142"/>
                <a:gd name="connsiteY9" fmla="*/ 94323 h 138800"/>
                <a:gd name="connsiteX10" fmla="*/ 116562 w 177142"/>
                <a:gd name="connsiteY10" fmla="*/ 94323 h 138800"/>
                <a:gd name="connsiteX11" fmla="*/ 116562 w 177142"/>
                <a:gd name="connsiteY11" fmla="*/ 111194 h 138800"/>
                <a:gd name="connsiteX12" fmla="*/ 60581 w 177142"/>
                <a:gd name="connsiteY12" fmla="*/ 111194 h 138800"/>
                <a:gd name="connsiteX13" fmla="*/ 60581 w 177142"/>
                <a:gd name="connsiteY13" fmla="*/ 94323 h 138800"/>
                <a:gd name="connsiteX14" fmla="*/ 116562 w 177142"/>
                <a:gd name="connsiteY14" fmla="*/ 133432 h 138800"/>
                <a:gd name="connsiteX15" fmla="*/ 60581 w 177142"/>
                <a:gd name="connsiteY15" fmla="*/ 133432 h 138800"/>
                <a:gd name="connsiteX16" fmla="*/ 60581 w 177142"/>
                <a:gd name="connsiteY16" fmla="*/ 116562 h 138800"/>
                <a:gd name="connsiteX17" fmla="*/ 116562 w 177142"/>
                <a:gd name="connsiteY17" fmla="*/ 116562 h 138800"/>
                <a:gd name="connsiteX18" fmla="*/ 116562 w 177142"/>
                <a:gd name="connsiteY18" fmla="*/ 133432 h 138800"/>
                <a:gd name="connsiteX19" fmla="*/ 172542 w 177142"/>
                <a:gd name="connsiteY19" fmla="*/ 44477 h 138800"/>
                <a:gd name="connsiteX20" fmla="*/ 121930 w 177142"/>
                <a:gd name="connsiteY20" fmla="*/ 44477 h 138800"/>
                <a:gd name="connsiteX21" fmla="*/ 121930 w 177142"/>
                <a:gd name="connsiteY21" fmla="*/ 27607 h 138800"/>
                <a:gd name="connsiteX22" fmla="*/ 172542 w 177142"/>
                <a:gd name="connsiteY22" fmla="*/ 27607 h 138800"/>
                <a:gd name="connsiteX23" fmla="*/ 172542 w 177142"/>
                <a:gd name="connsiteY23" fmla="*/ 44477 h 138800"/>
                <a:gd name="connsiteX24" fmla="*/ 116562 w 177142"/>
                <a:gd name="connsiteY24" fmla="*/ 66716 h 138800"/>
                <a:gd name="connsiteX25" fmla="*/ 60581 w 177142"/>
                <a:gd name="connsiteY25" fmla="*/ 66716 h 138800"/>
                <a:gd name="connsiteX26" fmla="*/ 60581 w 177142"/>
                <a:gd name="connsiteY26" fmla="*/ 49845 h 138800"/>
                <a:gd name="connsiteX27" fmla="*/ 116562 w 177142"/>
                <a:gd name="connsiteY27" fmla="*/ 49845 h 138800"/>
                <a:gd name="connsiteX28" fmla="*/ 116562 w 177142"/>
                <a:gd name="connsiteY28" fmla="*/ 66716 h 138800"/>
                <a:gd name="connsiteX29" fmla="*/ 55980 w 177142"/>
                <a:gd name="connsiteY29" fmla="*/ 66716 h 138800"/>
                <a:gd name="connsiteX30" fmla="*/ 5368 w 177142"/>
                <a:gd name="connsiteY30" fmla="*/ 66716 h 138800"/>
                <a:gd name="connsiteX31" fmla="*/ 5368 w 177142"/>
                <a:gd name="connsiteY31" fmla="*/ 49845 h 138800"/>
                <a:gd name="connsiteX32" fmla="*/ 55980 w 177142"/>
                <a:gd name="connsiteY32" fmla="*/ 49845 h 138800"/>
                <a:gd name="connsiteX33" fmla="*/ 55980 w 177142"/>
                <a:gd name="connsiteY33" fmla="*/ 66716 h 138800"/>
                <a:gd name="connsiteX34" fmla="*/ 55980 w 177142"/>
                <a:gd name="connsiteY34" fmla="*/ 88955 h 138800"/>
                <a:gd name="connsiteX35" fmla="*/ 5368 w 177142"/>
                <a:gd name="connsiteY35" fmla="*/ 88955 h 138800"/>
                <a:gd name="connsiteX36" fmla="*/ 5368 w 177142"/>
                <a:gd name="connsiteY36" fmla="*/ 72084 h 138800"/>
                <a:gd name="connsiteX37" fmla="*/ 55980 w 177142"/>
                <a:gd name="connsiteY37" fmla="*/ 72084 h 138800"/>
                <a:gd name="connsiteX38" fmla="*/ 55980 w 177142"/>
                <a:gd name="connsiteY38" fmla="*/ 88955 h 138800"/>
                <a:gd name="connsiteX39" fmla="*/ 60581 w 177142"/>
                <a:gd name="connsiteY39" fmla="*/ 72084 h 138800"/>
                <a:gd name="connsiteX40" fmla="*/ 116562 w 177142"/>
                <a:gd name="connsiteY40" fmla="*/ 72084 h 138800"/>
                <a:gd name="connsiteX41" fmla="*/ 116562 w 177142"/>
                <a:gd name="connsiteY41" fmla="*/ 88955 h 138800"/>
                <a:gd name="connsiteX42" fmla="*/ 60581 w 177142"/>
                <a:gd name="connsiteY42" fmla="*/ 88955 h 138800"/>
                <a:gd name="connsiteX43" fmla="*/ 60581 w 177142"/>
                <a:gd name="connsiteY43" fmla="*/ 72084 h 138800"/>
                <a:gd name="connsiteX44" fmla="*/ 121930 w 177142"/>
                <a:gd name="connsiteY44" fmla="*/ 72084 h 138800"/>
                <a:gd name="connsiteX45" fmla="*/ 172542 w 177142"/>
                <a:gd name="connsiteY45" fmla="*/ 72084 h 138800"/>
                <a:gd name="connsiteX46" fmla="*/ 172542 w 177142"/>
                <a:gd name="connsiteY46" fmla="*/ 88955 h 138800"/>
                <a:gd name="connsiteX47" fmla="*/ 121930 w 177142"/>
                <a:gd name="connsiteY47" fmla="*/ 88955 h 138800"/>
                <a:gd name="connsiteX48" fmla="*/ 121930 w 177142"/>
                <a:gd name="connsiteY48" fmla="*/ 72084 h 138800"/>
                <a:gd name="connsiteX49" fmla="*/ 121930 w 177142"/>
                <a:gd name="connsiteY49" fmla="*/ 49845 h 138800"/>
                <a:gd name="connsiteX50" fmla="*/ 172542 w 177142"/>
                <a:gd name="connsiteY50" fmla="*/ 49845 h 138800"/>
                <a:gd name="connsiteX51" fmla="*/ 172542 w 177142"/>
                <a:gd name="connsiteY51" fmla="*/ 66716 h 138800"/>
                <a:gd name="connsiteX52" fmla="*/ 121930 w 177142"/>
                <a:gd name="connsiteY52" fmla="*/ 66716 h 138800"/>
                <a:gd name="connsiteX53" fmla="*/ 121930 w 177142"/>
                <a:gd name="connsiteY53" fmla="*/ 49845 h 138800"/>
                <a:gd name="connsiteX54" fmla="*/ 116562 w 177142"/>
                <a:gd name="connsiteY54" fmla="*/ 44477 h 138800"/>
                <a:gd name="connsiteX55" fmla="*/ 5368 w 177142"/>
                <a:gd name="connsiteY55" fmla="*/ 44477 h 138800"/>
                <a:gd name="connsiteX56" fmla="*/ 5368 w 177142"/>
                <a:gd name="connsiteY56" fmla="*/ 27607 h 138800"/>
                <a:gd name="connsiteX57" fmla="*/ 116562 w 177142"/>
                <a:gd name="connsiteY57" fmla="*/ 27607 h 138800"/>
                <a:gd name="connsiteX58" fmla="*/ 116562 w 177142"/>
                <a:gd name="connsiteY58" fmla="*/ 44477 h 138800"/>
                <a:gd name="connsiteX59" fmla="*/ 5368 w 177142"/>
                <a:gd name="connsiteY59" fmla="*/ 94323 h 138800"/>
                <a:gd name="connsiteX60" fmla="*/ 55980 w 177142"/>
                <a:gd name="connsiteY60" fmla="*/ 94323 h 138800"/>
                <a:gd name="connsiteX61" fmla="*/ 55980 w 177142"/>
                <a:gd name="connsiteY61" fmla="*/ 111194 h 138800"/>
                <a:gd name="connsiteX62" fmla="*/ 5368 w 177142"/>
                <a:gd name="connsiteY62" fmla="*/ 111194 h 138800"/>
                <a:gd name="connsiteX63" fmla="*/ 5368 w 177142"/>
                <a:gd name="connsiteY63" fmla="*/ 94323 h 138800"/>
                <a:gd name="connsiteX64" fmla="*/ 121930 w 177142"/>
                <a:gd name="connsiteY64" fmla="*/ 94323 h 138800"/>
                <a:gd name="connsiteX65" fmla="*/ 172542 w 177142"/>
                <a:gd name="connsiteY65" fmla="*/ 94323 h 138800"/>
                <a:gd name="connsiteX66" fmla="*/ 172542 w 177142"/>
                <a:gd name="connsiteY66" fmla="*/ 111194 h 138800"/>
                <a:gd name="connsiteX67" fmla="*/ 121930 w 177142"/>
                <a:gd name="connsiteY67" fmla="*/ 111194 h 138800"/>
                <a:gd name="connsiteX68" fmla="*/ 121930 w 177142"/>
                <a:gd name="connsiteY68" fmla="*/ 94323 h 138800"/>
                <a:gd name="connsiteX69" fmla="*/ 13803 w 177142"/>
                <a:gd name="connsiteY69" fmla="*/ 5368 h 138800"/>
                <a:gd name="connsiteX70" fmla="*/ 163340 w 177142"/>
                <a:gd name="connsiteY70" fmla="*/ 5368 h 138800"/>
                <a:gd name="connsiteX71" fmla="*/ 171775 w 177142"/>
                <a:gd name="connsiteY71" fmla="*/ 13803 h 138800"/>
                <a:gd name="connsiteX72" fmla="*/ 171775 w 177142"/>
                <a:gd name="connsiteY72" fmla="*/ 22239 h 138800"/>
                <a:gd name="connsiteX73" fmla="*/ 5368 w 177142"/>
                <a:gd name="connsiteY73" fmla="*/ 22239 h 138800"/>
                <a:gd name="connsiteX74" fmla="*/ 5368 w 177142"/>
                <a:gd name="connsiteY74" fmla="*/ 13803 h 138800"/>
                <a:gd name="connsiteX75" fmla="*/ 13803 w 177142"/>
                <a:gd name="connsiteY75" fmla="*/ 5368 h 138800"/>
                <a:gd name="connsiteX76" fmla="*/ 5368 w 177142"/>
                <a:gd name="connsiteY76" fmla="*/ 124997 h 138800"/>
                <a:gd name="connsiteX77" fmla="*/ 5368 w 177142"/>
                <a:gd name="connsiteY77" fmla="*/ 116562 h 138800"/>
                <a:gd name="connsiteX78" fmla="*/ 55980 w 177142"/>
                <a:gd name="connsiteY78" fmla="*/ 116562 h 138800"/>
                <a:gd name="connsiteX79" fmla="*/ 55980 w 177142"/>
                <a:gd name="connsiteY79" fmla="*/ 133432 h 138800"/>
                <a:gd name="connsiteX80" fmla="*/ 13803 w 177142"/>
                <a:gd name="connsiteY80" fmla="*/ 133432 h 138800"/>
                <a:gd name="connsiteX81" fmla="*/ 5368 w 177142"/>
                <a:gd name="connsiteY81" fmla="*/ 124997 h 138800"/>
                <a:gd name="connsiteX82" fmla="*/ 163340 w 177142"/>
                <a:gd name="connsiteY82" fmla="*/ 133432 h 138800"/>
                <a:gd name="connsiteX83" fmla="*/ 121163 w 177142"/>
                <a:gd name="connsiteY83" fmla="*/ 133432 h 138800"/>
                <a:gd name="connsiteX84" fmla="*/ 121163 w 177142"/>
                <a:gd name="connsiteY84" fmla="*/ 116562 h 138800"/>
                <a:gd name="connsiteX85" fmla="*/ 171775 w 177142"/>
                <a:gd name="connsiteY85" fmla="*/ 116562 h 138800"/>
                <a:gd name="connsiteX86" fmla="*/ 171775 w 177142"/>
                <a:gd name="connsiteY86" fmla="*/ 124997 h 138800"/>
                <a:gd name="connsiteX87" fmla="*/ 163340 w 177142"/>
                <a:gd name="connsiteY87" fmla="*/ 133432 h 1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7142" h="138800">
                  <a:moveTo>
                    <a:pt x="163340" y="0"/>
                  </a:moveTo>
                  <a:lnTo>
                    <a:pt x="13803" y="0"/>
                  </a:lnTo>
                  <a:cubicBezTo>
                    <a:pt x="6135" y="0"/>
                    <a:pt x="0" y="6135"/>
                    <a:pt x="0" y="13803"/>
                  </a:cubicBezTo>
                  <a:lnTo>
                    <a:pt x="0" y="124997"/>
                  </a:lnTo>
                  <a:cubicBezTo>
                    <a:pt x="0" y="132666"/>
                    <a:pt x="6135" y="138800"/>
                    <a:pt x="13803" y="138800"/>
                  </a:cubicBezTo>
                  <a:lnTo>
                    <a:pt x="163340" y="138800"/>
                  </a:lnTo>
                  <a:cubicBezTo>
                    <a:pt x="171008" y="138800"/>
                    <a:pt x="177143" y="132666"/>
                    <a:pt x="177143" y="124997"/>
                  </a:cubicBezTo>
                  <a:lnTo>
                    <a:pt x="177143" y="13803"/>
                  </a:lnTo>
                  <a:cubicBezTo>
                    <a:pt x="177143" y="6902"/>
                    <a:pt x="171008" y="0"/>
                    <a:pt x="163340" y="0"/>
                  </a:cubicBezTo>
                  <a:moveTo>
                    <a:pt x="60581" y="94323"/>
                  </a:moveTo>
                  <a:lnTo>
                    <a:pt x="116562" y="94323"/>
                  </a:lnTo>
                  <a:lnTo>
                    <a:pt x="116562" y="111194"/>
                  </a:lnTo>
                  <a:lnTo>
                    <a:pt x="60581" y="111194"/>
                  </a:lnTo>
                  <a:lnTo>
                    <a:pt x="60581" y="94323"/>
                  </a:lnTo>
                  <a:close/>
                  <a:moveTo>
                    <a:pt x="116562" y="133432"/>
                  </a:moveTo>
                  <a:lnTo>
                    <a:pt x="60581" y="133432"/>
                  </a:lnTo>
                  <a:lnTo>
                    <a:pt x="60581" y="116562"/>
                  </a:lnTo>
                  <a:lnTo>
                    <a:pt x="116562" y="116562"/>
                  </a:lnTo>
                  <a:lnTo>
                    <a:pt x="116562" y="133432"/>
                  </a:lnTo>
                  <a:close/>
                  <a:moveTo>
                    <a:pt x="172542" y="44477"/>
                  </a:moveTo>
                  <a:lnTo>
                    <a:pt x="121930" y="44477"/>
                  </a:lnTo>
                  <a:lnTo>
                    <a:pt x="121930" y="27607"/>
                  </a:lnTo>
                  <a:lnTo>
                    <a:pt x="172542" y="27607"/>
                  </a:lnTo>
                  <a:lnTo>
                    <a:pt x="172542" y="44477"/>
                  </a:lnTo>
                  <a:close/>
                  <a:moveTo>
                    <a:pt x="116562" y="66716"/>
                  </a:moveTo>
                  <a:lnTo>
                    <a:pt x="60581" y="66716"/>
                  </a:lnTo>
                  <a:lnTo>
                    <a:pt x="60581" y="49845"/>
                  </a:lnTo>
                  <a:lnTo>
                    <a:pt x="116562" y="49845"/>
                  </a:lnTo>
                  <a:lnTo>
                    <a:pt x="116562" y="66716"/>
                  </a:lnTo>
                  <a:close/>
                  <a:moveTo>
                    <a:pt x="55980" y="66716"/>
                  </a:moveTo>
                  <a:lnTo>
                    <a:pt x="5368" y="66716"/>
                  </a:lnTo>
                  <a:lnTo>
                    <a:pt x="5368" y="49845"/>
                  </a:lnTo>
                  <a:lnTo>
                    <a:pt x="55980" y="49845"/>
                  </a:lnTo>
                  <a:lnTo>
                    <a:pt x="55980" y="66716"/>
                  </a:lnTo>
                  <a:close/>
                  <a:moveTo>
                    <a:pt x="55980" y="88955"/>
                  </a:moveTo>
                  <a:lnTo>
                    <a:pt x="5368" y="88955"/>
                  </a:lnTo>
                  <a:lnTo>
                    <a:pt x="5368" y="72084"/>
                  </a:lnTo>
                  <a:lnTo>
                    <a:pt x="55980" y="72084"/>
                  </a:lnTo>
                  <a:lnTo>
                    <a:pt x="55980" y="88955"/>
                  </a:lnTo>
                  <a:close/>
                  <a:moveTo>
                    <a:pt x="60581" y="72084"/>
                  </a:moveTo>
                  <a:lnTo>
                    <a:pt x="116562" y="72084"/>
                  </a:lnTo>
                  <a:lnTo>
                    <a:pt x="116562" y="88955"/>
                  </a:lnTo>
                  <a:lnTo>
                    <a:pt x="60581" y="88955"/>
                  </a:lnTo>
                  <a:lnTo>
                    <a:pt x="60581" y="72084"/>
                  </a:lnTo>
                  <a:close/>
                  <a:moveTo>
                    <a:pt x="121930" y="72084"/>
                  </a:moveTo>
                  <a:lnTo>
                    <a:pt x="172542" y="72084"/>
                  </a:lnTo>
                  <a:lnTo>
                    <a:pt x="172542" y="88955"/>
                  </a:lnTo>
                  <a:lnTo>
                    <a:pt x="121930" y="88955"/>
                  </a:lnTo>
                  <a:lnTo>
                    <a:pt x="121930" y="72084"/>
                  </a:lnTo>
                  <a:close/>
                  <a:moveTo>
                    <a:pt x="121930" y="49845"/>
                  </a:moveTo>
                  <a:lnTo>
                    <a:pt x="172542" y="49845"/>
                  </a:lnTo>
                  <a:lnTo>
                    <a:pt x="172542" y="66716"/>
                  </a:lnTo>
                  <a:lnTo>
                    <a:pt x="121930" y="66716"/>
                  </a:lnTo>
                  <a:lnTo>
                    <a:pt x="121930" y="49845"/>
                  </a:lnTo>
                  <a:close/>
                  <a:moveTo>
                    <a:pt x="116562" y="44477"/>
                  </a:moveTo>
                  <a:lnTo>
                    <a:pt x="5368" y="44477"/>
                  </a:lnTo>
                  <a:lnTo>
                    <a:pt x="5368" y="27607"/>
                  </a:lnTo>
                  <a:lnTo>
                    <a:pt x="116562" y="27607"/>
                  </a:lnTo>
                  <a:lnTo>
                    <a:pt x="116562" y="44477"/>
                  </a:lnTo>
                  <a:close/>
                  <a:moveTo>
                    <a:pt x="5368" y="94323"/>
                  </a:moveTo>
                  <a:lnTo>
                    <a:pt x="55980" y="94323"/>
                  </a:lnTo>
                  <a:lnTo>
                    <a:pt x="55980" y="111194"/>
                  </a:lnTo>
                  <a:lnTo>
                    <a:pt x="5368" y="111194"/>
                  </a:lnTo>
                  <a:lnTo>
                    <a:pt x="5368" y="94323"/>
                  </a:lnTo>
                  <a:close/>
                  <a:moveTo>
                    <a:pt x="121930" y="94323"/>
                  </a:moveTo>
                  <a:lnTo>
                    <a:pt x="172542" y="94323"/>
                  </a:lnTo>
                  <a:lnTo>
                    <a:pt x="172542" y="111194"/>
                  </a:lnTo>
                  <a:lnTo>
                    <a:pt x="121930" y="111194"/>
                  </a:lnTo>
                  <a:lnTo>
                    <a:pt x="121930" y="94323"/>
                  </a:lnTo>
                  <a:close/>
                  <a:moveTo>
                    <a:pt x="13803" y="5368"/>
                  </a:moveTo>
                  <a:lnTo>
                    <a:pt x="163340" y="5368"/>
                  </a:lnTo>
                  <a:cubicBezTo>
                    <a:pt x="167941" y="5368"/>
                    <a:pt x="171775" y="9202"/>
                    <a:pt x="171775" y="13803"/>
                  </a:cubicBezTo>
                  <a:lnTo>
                    <a:pt x="171775" y="22239"/>
                  </a:lnTo>
                  <a:lnTo>
                    <a:pt x="5368" y="22239"/>
                  </a:lnTo>
                  <a:lnTo>
                    <a:pt x="5368" y="13803"/>
                  </a:lnTo>
                  <a:cubicBezTo>
                    <a:pt x="5368" y="9202"/>
                    <a:pt x="9202" y="5368"/>
                    <a:pt x="13803" y="5368"/>
                  </a:cubicBezTo>
                  <a:moveTo>
                    <a:pt x="5368" y="124997"/>
                  </a:moveTo>
                  <a:lnTo>
                    <a:pt x="5368" y="116562"/>
                  </a:lnTo>
                  <a:lnTo>
                    <a:pt x="55980" y="116562"/>
                  </a:lnTo>
                  <a:lnTo>
                    <a:pt x="55980" y="133432"/>
                  </a:lnTo>
                  <a:lnTo>
                    <a:pt x="13803" y="133432"/>
                  </a:lnTo>
                  <a:cubicBezTo>
                    <a:pt x="9202" y="133432"/>
                    <a:pt x="5368" y="129598"/>
                    <a:pt x="5368" y="124997"/>
                  </a:cubicBezTo>
                  <a:moveTo>
                    <a:pt x="163340" y="133432"/>
                  </a:moveTo>
                  <a:lnTo>
                    <a:pt x="121163" y="133432"/>
                  </a:lnTo>
                  <a:lnTo>
                    <a:pt x="121163" y="116562"/>
                  </a:lnTo>
                  <a:lnTo>
                    <a:pt x="171775" y="116562"/>
                  </a:lnTo>
                  <a:lnTo>
                    <a:pt x="171775" y="124997"/>
                  </a:lnTo>
                  <a:cubicBezTo>
                    <a:pt x="172542" y="129598"/>
                    <a:pt x="168708" y="133432"/>
                    <a:pt x="163340" y="133432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77987" y="4939944"/>
            <a:ext cx="636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UI</a:t>
            </a:r>
            <a:endParaRPr lang="ru-RU" sz="1050" dirty="0">
              <a:solidFill>
                <a:schemeClr val="bg1"/>
              </a:solidFill>
            </a:endParaRPr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 flipH="1">
            <a:off x="1405872" y="5005652"/>
            <a:ext cx="204058" cy="537098"/>
          </a:xfrm>
          <a:prstGeom prst="line">
            <a:avLst/>
          </a:prstGeom>
          <a:ln w="19050">
            <a:solidFill>
              <a:srgbClr val="D5D4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2012513" y="5005652"/>
            <a:ext cx="204058" cy="537098"/>
          </a:xfrm>
          <a:prstGeom prst="line">
            <a:avLst/>
          </a:prstGeom>
          <a:ln w="19050">
            <a:solidFill>
              <a:srgbClr val="D5D4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Рисунок 52">
            <a:extLst>
              <a:ext uri="{FF2B5EF4-FFF2-40B4-BE49-F238E27FC236}">
                <a16:creationId xmlns:a16="http://schemas.microsoft.com/office/drawing/2014/main" id="{6EADDFB5-3ABB-4888-A5E4-95F3B7C0343E}"/>
              </a:ext>
            </a:extLst>
          </p:cNvPr>
          <p:cNvGrpSpPr/>
          <p:nvPr/>
        </p:nvGrpSpPr>
        <p:grpSpPr>
          <a:xfrm>
            <a:off x="1207314" y="5583193"/>
            <a:ext cx="295243" cy="295243"/>
            <a:chOff x="2605000" y="-1144439"/>
            <a:chExt cx="360000" cy="360000"/>
          </a:xfrm>
          <a:solidFill>
            <a:schemeClr val="bg1"/>
          </a:solidFill>
        </p:grpSpPr>
        <p:sp>
          <p:nvSpPr>
            <p:cNvPr id="71" name="Полилиния: фигура 357">
              <a:extLst>
                <a:ext uri="{FF2B5EF4-FFF2-40B4-BE49-F238E27FC236}">
                  <a16:creationId xmlns:a16="http://schemas.microsoft.com/office/drawing/2014/main" id="{F126B4D4-CF1B-41E0-A08B-79F2CB289487}"/>
                </a:ext>
              </a:extLst>
            </p:cNvPr>
            <p:cNvSpPr/>
            <p:nvPr/>
          </p:nvSpPr>
          <p:spPr>
            <a:xfrm>
              <a:off x="2656889" y="-941552"/>
              <a:ext cx="256220" cy="153597"/>
            </a:xfrm>
            <a:custGeom>
              <a:avLst/>
              <a:gdLst>
                <a:gd name="connsiteX0" fmla="*/ 173392 w 256220"/>
                <a:gd name="connsiteY0" fmla="*/ 0 h 153597"/>
                <a:gd name="connsiteX1" fmla="*/ 173306 w 256220"/>
                <a:gd name="connsiteY1" fmla="*/ 0 h 153597"/>
                <a:gd name="connsiteX2" fmla="*/ 83220 w 256220"/>
                <a:gd name="connsiteY2" fmla="*/ 0 h 153597"/>
                <a:gd name="connsiteX3" fmla="*/ 0 w 256220"/>
                <a:gd name="connsiteY3" fmla="*/ 81356 h 153597"/>
                <a:gd name="connsiteX4" fmla="*/ 0 w 256220"/>
                <a:gd name="connsiteY4" fmla="*/ 149379 h 153597"/>
                <a:gd name="connsiteX5" fmla="*/ 4219 w 256220"/>
                <a:gd name="connsiteY5" fmla="*/ 153598 h 153597"/>
                <a:gd name="connsiteX6" fmla="*/ 252001 w 256220"/>
                <a:gd name="connsiteY6" fmla="*/ 153598 h 153597"/>
                <a:gd name="connsiteX7" fmla="*/ 256220 w 256220"/>
                <a:gd name="connsiteY7" fmla="*/ 149379 h 153597"/>
                <a:gd name="connsiteX8" fmla="*/ 256220 w 256220"/>
                <a:gd name="connsiteY8" fmla="*/ 81355 h 153597"/>
                <a:gd name="connsiteX9" fmla="*/ 173392 w 256220"/>
                <a:gd name="connsiteY9" fmla="*/ 0 h 153597"/>
                <a:gd name="connsiteX10" fmla="*/ 139332 w 256220"/>
                <a:gd name="connsiteY10" fmla="*/ 8438 h 153597"/>
                <a:gd name="connsiteX11" fmla="*/ 133079 w 256220"/>
                <a:gd name="connsiteY11" fmla="*/ 35574 h 153597"/>
                <a:gd name="connsiteX12" fmla="*/ 123146 w 256220"/>
                <a:gd name="connsiteY12" fmla="*/ 35574 h 153597"/>
                <a:gd name="connsiteX13" fmla="*/ 116893 w 256220"/>
                <a:gd name="connsiteY13" fmla="*/ 8438 h 153597"/>
                <a:gd name="connsiteX14" fmla="*/ 125771 w 256220"/>
                <a:gd name="connsiteY14" fmla="*/ 44011 h 153597"/>
                <a:gd name="connsiteX15" fmla="*/ 130458 w 256220"/>
                <a:gd name="connsiteY15" fmla="*/ 44011 h 153597"/>
                <a:gd name="connsiteX16" fmla="*/ 144446 w 256220"/>
                <a:gd name="connsiteY16" fmla="*/ 103104 h 153597"/>
                <a:gd name="connsiteX17" fmla="*/ 127897 w 256220"/>
                <a:gd name="connsiteY17" fmla="*/ 120632 h 153597"/>
                <a:gd name="connsiteX18" fmla="*/ 111774 w 256220"/>
                <a:gd name="connsiteY18" fmla="*/ 103136 h 153597"/>
                <a:gd name="connsiteX19" fmla="*/ 247783 w 256220"/>
                <a:gd name="connsiteY19" fmla="*/ 145160 h 153597"/>
                <a:gd name="connsiteX20" fmla="*/ 8439 w 256220"/>
                <a:gd name="connsiteY20" fmla="*/ 145160 h 153597"/>
                <a:gd name="connsiteX21" fmla="*/ 8439 w 256220"/>
                <a:gd name="connsiteY21" fmla="*/ 81355 h 153597"/>
                <a:gd name="connsiteX22" fmla="*/ 83222 w 256220"/>
                <a:gd name="connsiteY22" fmla="*/ 8436 h 153597"/>
                <a:gd name="connsiteX23" fmla="*/ 108236 w 256220"/>
                <a:gd name="connsiteY23" fmla="*/ 8436 h 153597"/>
                <a:gd name="connsiteX24" fmla="*/ 115116 w 256220"/>
                <a:gd name="connsiteY24" fmla="*/ 38295 h 153597"/>
                <a:gd name="connsiteX25" fmla="*/ 115140 w 256220"/>
                <a:gd name="connsiteY25" fmla="*/ 38394 h 153597"/>
                <a:gd name="connsiteX26" fmla="*/ 117526 w 256220"/>
                <a:gd name="connsiteY26" fmla="*/ 42203 h 153597"/>
                <a:gd name="connsiteX27" fmla="*/ 103045 w 256220"/>
                <a:gd name="connsiteY27" fmla="*/ 103375 h 153597"/>
                <a:gd name="connsiteX28" fmla="*/ 104048 w 256220"/>
                <a:gd name="connsiteY28" fmla="*/ 107205 h 153597"/>
                <a:gd name="connsiteX29" fmla="*/ 124755 w 256220"/>
                <a:gd name="connsiteY29" fmla="*/ 129677 h 153597"/>
                <a:gd name="connsiteX30" fmla="*/ 127832 w 256220"/>
                <a:gd name="connsiteY30" fmla="*/ 131037 h 153597"/>
                <a:gd name="connsiteX31" fmla="*/ 127858 w 256220"/>
                <a:gd name="connsiteY31" fmla="*/ 131037 h 153597"/>
                <a:gd name="connsiteX32" fmla="*/ 130923 w 256220"/>
                <a:gd name="connsiteY32" fmla="*/ 129713 h 153597"/>
                <a:gd name="connsiteX33" fmla="*/ 152139 w 256220"/>
                <a:gd name="connsiteY33" fmla="*/ 107241 h 153597"/>
                <a:gd name="connsiteX34" fmla="*/ 153177 w 256220"/>
                <a:gd name="connsiteY34" fmla="*/ 103373 h 153597"/>
                <a:gd name="connsiteX35" fmla="*/ 138693 w 256220"/>
                <a:gd name="connsiteY35" fmla="*/ 42202 h 153597"/>
                <a:gd name="connsiteX36" fmla="*/ 141079 w 256220"/>
                <a:gd name="connsiteY36" fmla="*/ 38393 h 153597"/>
                <a:gd name="connsiteX37" fmla="*/ 141102 w 256220"/>
                <a:gd name="connsiteY37" fmla="*/ 38294 h 153597"/>
                <a:gd name="connsiteX38" fmla="*/ 147983 w 256220"/>
                <a:gd name="connsiteY38" fmla="*/ 8435 h 153597"/>
                <a:gd name="connsiteX39" fmla="*/ 172997 w 256220"/>
                <a:gd name="connsiteY39" fmla="*/ 8435 h 153597"/>
                <a:gd name="connsiteX40" fmla="*/ 247780 w 256220"/>
                <a:gd name="connsiteY40" fmla="*/ 81354 h 15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220" h="153597">
                  <a:moveTo>
                    <a:pt x="173392" y="0"/>
                  </a:moveTo>
                  <a:lnTo>
                    <a:pt x="173306" y="0"/>
                  </a:lnTo>
                  <a:lnTo>
                    <a:pt x="83220" y="0"/>
                  </a:lnTo>
                  <a:cubicBezTo>
                    <a:pt x="37333" y="0"/>
                    <a:pt x="0" y="36496"/>
                    <a:pt x="0" y="81356"/>
                  </a:cubicBezTo>
                  <a:lnTo>
                    <a:pt x="0" y="149379"/>
                  </a:lnTo>
                  <a:cubicBezTo>
                    <a:pt x="0" y="151709"/>
                    <a:pt x="1889" y="153598"/>
                    <a:pt x="4219" y="153598"/>
                  </a:cubicBezTo>
                  <a:lnTo>
                    <a:pt x="252001" y="153598"/>
                  </a:lnTo>
                  <a:cubicBezTo>
                    <a:pt x="254331" y="153598"/>
                    <a:pt x="256220" y="151709"/>
                    <a:pt x="256220" y="149379"/>
                  </a:cubicBezTo>
                  <a:lnTo>
                    <a:pt x="256220" y="81355"/>
                  </a:lnTo>
                  <a:cubicBezTo>
                    <a:pt x="256220" y="36621"/>
                    <a:pt x="219099" y="204"/>
                    <a:pt x="173392" y="0"/>
                  </a:cubicBezTo>
                  <a:close/>
                  <a:moveTo>
                    <a:pt x="139332" y="8438"/>
                  </a:moveTo>
                  <a:lnTo>
                    <a:pt x="133079" y="35574"/>
                  </a:lnTo>
                  <a:lnTo>
                    <a:pt x="123146" y="35574"/>
                  </a:lnTo>
                  <a:lnTo>
                    <a:pt x="116893" y="8438"/>
                  </a:lnTo>
                  <a:close/>
                  <a:moveTo>
                    <a:pt x="125771" y="44011"/>
                  </a:moveTo>
                  <a:lnTo>
                    <a:pt x="130458" y="44011"/>
                  </a:lnTo>
                  <a:lnTo>
                    <a:pt x="144446" y="103104"/>
                  </a:lnTo>
                  <a:lnTo>
                    <a:pt x="127897" y="120632"/>
                  </a:lnTo>
                  <a:lnTo>
                    <a:pt x="111774" y="103136"/>
                  </a:lnTo>
                  <a:close/>
                  <a:moveTo>
                    <a:pt x="247783" y="145160"/>
                  </a:moveTo>
                  <a:lnTo>
                    <a:pt x="8439" y="145160"/>
                  </a:lnTo>
                  <a:lnTo>
                    <a:pt x="8439" y="81355"/>
                  </a:lnTo>
                  <a:cubicBezTo>
                    <a:pt x="8439" y="41148"/>
                    <a:pt x="41986" y="8436"/>
                    <a:pt x="83222" y="8436"/>
                  </a:cubicBezTo>
                  <a:lnTo>
                    <a:pt x="108236" y="8436"/>
                  </a:lnTo>
                  <a:lnTo>
                    <a:pt x="115116" y="38295"/>
                  </a:lnTo>
                  <a:cubicBezTo>
                    <a:pt x="115123" y="38328"/>
                    <a:pt x="115132" y="38361"/>
                    <a:pt x="115140" y="38394"/>
                  </a:cubicBezTo>
                  <a:cubicBezTo>
                    <a:pt x="115522" y="39880"/>
                    <a:pt x="116356" y="41211"/>
                    <a:pt x="117526" y="42203"/>
                  </a:cubicBezTo>
                  <a:lnTo>
                    <a:pt x="103045" y="103375"/>
                  </a:lnTo>
                  <a:cubicBezTo>
                    <a:pt x="102722" y="104739"/>
                    <a:pt x="103098" y="106175"/>
                    <a:pt x="104048" y="107205"/>
                  </a:cubicBezTo>
                  <a:lnTo>
                    <a:pt x="124755" y="129677"/>
                  </a:lnTo>
                  <a:cubicBezTo>
                    <a:pt x="125549" y="130537"/>
                    <a:pt x="126663" y="131030"/>
                    <a:pt x="127832" y="131037"/>
                  </a:cubicBezTo>
                  <a:lnTo>
                    <a:pt x="127858" y="131037"/>
                  </a:lnTo>
                  <a:cubicBezTo>
                    <a:pt x="129018" y="131036"/>
                    <a:pt x="130127" y="130557"/>
                    <a:pt x="130923" y="129713"/>
                  </a:cubicBezTo>
                  <a:lnTo>
                    <a:pt x="152139" y="107241"/>
                  </a:lnTo>
                  <a:cubicBezTo>
                    <a:pt x="153114" y="106208"/>
                    <a:pt x="153504" y="104755"/>
                    <a:pt x="153177" y="103373"/>
                  </a:cubicBezTo>
                  <a:lnTo>
                    <a:pt x="138693" y="42202"/>
                  </a:lnTo>
                  <a:cubicBezTo>
                    <a:pt x="139863" y="41210"/>
                    <a:pt x="140697" y="39879"/>
                    <a:pt x="141079" y="38393"/>
                  </a:cubicBezTo>
                  <a:cubicBezTo>
                    <a:pt x="141087" y="38360"/>
                    <a:pt x="141095" y="38327"/>
                    <a:pt x="141102" y="38294"/>
                  </a:cubicBezTo>
                  <a:lnTo>
                    <a:pt x="147983" y="8435"/>
                  </a:lnTo>
                  <a:lnTo>
                    <a:pt x="172997" y="8435"/>
                  </a:lnTo>
                  <a:cubicBezTo>
                    <a:pt x="214232" y="8435"/>
                    <a:pt x="247780" y="41146"/>
                    <a:pt x="247780" y="81354"/>
                  </a:cubicBezTo>
                  <a:close/>
                </a:path>
              </a:pathLst>
            </a:custGeom>
            <a:grpFill/>
            <a:ln w="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358">
              <a:extLst>
                <a:ext uri="{FF2B5EF4-FFF2-40B4-BE49-F238E27FC236}">
                  <a16:creationId xmlns:a16="http://schemas.microsoft.com/office/drawing/2014/main" id="{605DB295-011F-453A-8C47-069B2A848295}"/>
                </a:ext>
              </a:extLst>
            </p:cNvPr>
            <p:cNvSpPr/>
            <p:nvPr/>
          </p:nvSpPr>
          <p:spPr>
            <a:xfrm>
              <a:off x="2836157" y="-880751"/>
              <a:ext cx="40243" cy="8437"/>
            </a:xfrm>
            <a:custGeom>
              <a:avLst/>
              <a:gdLst>
                <a:gd name="connsiteX0" fmla="*/ 36025 w 40243"/>
                <a:gd name="connsiteY0" fmla="*/ 0 h 8437"/>
                <a:gd name="connsiteX1" fmla="*/ 4219 w 40243"/>
                <a:gd name="connsiteY1" fmla="*/ 0 h 8437"/>
                <a:gd name="connsiteX2" fmla="*/ 0 w 40243"/>
                <a:gd name="connsiteY2" fmla="*/ 4219 h 8437"/>
                <a:gd name="connsiteX3" fmla="*/ 4219 w 40243"/>
                <a:gd name="connsiteY3" fmla="*/ 8438 h 8437"/>
                <a:gd name="connsiteX4" fmla="*/ 36025 w 40243"/>
                <a:gd name="connsiteY4" fmla="*/ 8438 h 8437"/>
                <a:gd name="connsiteX5" fmla="*/ 40243 w 40243"/>
                <a:gd name="connsiteY5" fmla="*/ 4219 h 8437"/>
                <a:gd name="connsiteX6" fmla="*/ 36025 w 40243"/>
                <a:gd name="connsiteY6" fmla="*/ 0 h 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43" h="8437">
                  <a:moveTo>
                    <a:pt x="36025" y="0"/>
                  </a:moveTo>
                  <a:lnTo>
                    <a:pt x="4219" y="0"/>
                  </a:lnTo>
                  <a:cubicBezTo>
                    <a:pt x="1889" y="0"/>
                    <a:pt x="0" y="1889"/>
                    <a:pt x="0" y="4219"/>
                  </a:cubicBezTo>
                  <a:cubicBezTo>
                    <a:pt x="0" y="6549"/>
                    <a:pt x="1889" y="8438"/>
                    <a:pt x="4219" y="8438"/>
                  </a:cubicBezTo>
                  <a:lnTo>
                    <a:pt x="36025" y="8438"/>
                  </a:lnTo>
                  <a:cubicBezTo>
                    <a:pt x="38355" y="8438"/>
                    <a:pt x="40243" y="6549"/>
                    <a:pt x="40243" y="4219"/>
                  </a:cubicBezTo>
                  <a:cubicBezTo>
                    <a:pt x="40243" y="1889"/>
                    <a:pt x="38355" y="0"/>
                    <a:pt x="36025" y="0"/>
                  </a:cubicBezTo>
                  <a:close/>
                </a:path>
              </a:pathLst>
            </a:custGeom>
            <a:grpFill/>
            <a:ln w="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359">
              <a:extLst>
                <a:ext uri="{FF2B5EF4-FFF2-40B4-BE49-F238E27FC236}">
                  <a16:creationId xmlns:a16="http://schemas.microsoft.com/office/drawing/2014/main" id="{16880F22-E3C5-4932-B9A1-B2FDECCC03FA}"/>
                </a:ext>
              </a:extLst>
            </p:cNvPr>
            <p:cNvSpPr/>
            <p:nvPr/>
          </p:nvSpPr>
          <p:spPr>
            <a:xfrm>
              <a:off x="2700331" y="-1140923"/>
              <a:ext cx="169346" cy="189844"/>
            </a:xfrm>
            <a:custGeom>
              <a:avLst/>
              <a:gdLst>
                <a:gd name="connsiteX0" fmla="*/ 163721 w 169346"/>
                <a:gd name="connsiteY0" fmla="*/ 102843 h 189844"/>
                <a:gd name="connsiteX1" fmla="*/ 169346 w 169346"/>
                <a:gd name="connsiteY1" fmla="*/ 97189 h 189844"/>
                <a:gd name="connsiteX2" fmla="*/ 169346 w 169346"/>
                <a:gd name="connsiteY2" fmla="*/ 75704 h 189844"/>
                <a:gd name="connsiteX3" fmla="*/ 163721 w 169346"/>
                <a:gd name="connsiteY3" fmla="*/ 70050 h 189844"/>
                <a:gd name="connsiteX4" fmla="*/ 154745 w 169346"/>
                <a:gd name="connsiteY4" fmla="*/ 70050 h 189844"/>
                <a:gd name="connsiteX5" fmla="*/ 145594 w 169346"/>
                <a:gd name="connsiteY5" fmla="*/ 47436 h 189844"/>
                <a:gd name="connsiteX6" fmla="*/ 152010 w 169346"/>
                <a:gd name="connsiteY6" fmla="*/ 40879 h 189844"/>
                <a:gd name="connsiteX7" fmla="*/ 152010 w 169346"/>
                <a:gd name="connsiteY7" fmla="*/ 32948 h 189844"/>
                <a:gd name="connsiteX8" fmla="*/ 137146 w 169346"/>
                <a:gd name="connsiteY8" fmla="*/ 17757 h 189844"/>
                <a:gd name="connsiteX9" fmla="*/ 133138 w 169346"/>
                <a:gd name="connsiteY9" fmla="*/ 16069 h 189844"/>
                <a:gd name="connsiteX10" fmla="*/ 129130 w 169346"/>
                <a:gd name="connsiteY10" fmla="*/ 17757 h 189844"/>
                <a:gd name="connsiteX11" fmla="*/ 122838 w 169346"/>
                <a:gd name="connsiteY11" fmla="*/ 24188 h 189844"/>
                <a:gd name="connsiteX12" fmla="*/ 100807 w 169346"/>
                <a:gd name="connsiteY12" fmla="*/ 14849 h 189844"/>
                <a:gd name="connsiteX13" fmla="*/ 100807 w 169346"/>
                <a:gd name="connsiteY13" fmla="*/ 5655 h 189844"/>
                <a:gd name="connsiteX14" fmla="*/ 95182 w 169346"/>
                <a:gd name="connsiteY14" fmla="*/ 0 h 189844"/>
                <a:gd name="connsiteX15" fmla="*/ 74159 w 169346"/>
                <a:gd name="connsiteY15" fmla="*/ 0 h 189844"/>
                <a:gd name="connsiteX16" fmla="*/ 68534 w 169346"/>
                <a:gd name="connsiteY16" fmla="*/ 5655 h 189844"/>
                <a:gd name="connsiteX17" fmla="*/ 68534 w 169346"/>
                <a:gd name="connsiteY17" fmla="*/ 14846 h 189844"/>
                <a:gd name="connsiteX18" fmla="*/ 46508 w 169346"/>
                <a:gd name="connsiteY18" fmla="*/ 24188 h 189844"/>
                <a:gd name="connsiteX19" fmla="*/ 40219 w 169346"/>
                <a:gd name="connsiteY19" fmla="*/ 17760 h 189844"/>
                <a:gd name="connsiteX20" fmla="*/ 32297 w 169346"/>
                <a:gd name="connsiteY20" fmla="*/ 17665 h 189844"/>
                <a:gd name="connsiteX21" fmla="*/ 32203 w 169346"/>
                <a:gd name="connsiteY21" fmla="*/ 17760 h 189844"/>
                <a:gd name="connsiteX22" fmla="*/ 17336 w 169346"/>
                <a:gd name="connsiteY22" fmla="*/ 32949 h 189844"/>
                <a:gd name="connsiteX23" fmla="*/ 17336 w 169346"/>
                <a:gd name="connsiteY23" fmla="*/ 40880 h 189844"/>
                <a:gd name="connsiteX24" fmla="*/ 23752 w 169346"/>
                <a:gd name="connsiteY24" fmla="*/ 47436 h 189844"/>
                <a:gd name="connsiteX25" fmla="*/ 14600 w 169346"/>
                <a:gd name="connsiteY25" fmla="*/ 70050 h 189844"/>
                <a:gd name="connsiteX26" fmla="*/ 5625 w 169346"/>
                <a:gd name="connsiteY26" fmla="*/ 70050 h 189844"/>
                <a:gd name="connsiteX27" fmla="*/ 0 w 169346"/>
                <a:gd name="connsiteY27" fmla="*/ 75704 h 189844"/>
                <a:gd name="connsiteX28" fmla="*/ 0 w 169346"/>
                <a:gd name="connsiteY28" fmla="*/ 97189 h 189844"/>
                <a:gd name="connsiteX29" fmla="*/ 5625 w 169346"/>
                <a:gd name="connsiteY29" fmla="*/ 102843 h 189844"/>
                <a:gd name="connsiteX30" fmla="*/ 14650 w 169346"/>
                <a:gd name="connsiteY30" fmla="*/ 102843 h 189844"/>
                <a:gd name="connsiteX31" fmla="*/ 23838 w 169346"/>
                <a:gd name="connsiteY31" fmla="*/ 125367 h 189844"/>
                <a:gd name="connsiteX32" fmla="*/ 17336 w 169346"/>
                <a:gd name="connsiteY32" fmla="*/ 132012 h 189844"/>
                <a:gd name="connsiteX33" fmla="*/ 17336 w 169346"/>
                <a:gd name="connsiteY33" fmla="*/ 139942 h 189844"/>
                <a:gd name="connsiteX34" fmla="*/ 32200 w 169346"/>
                <a:gd name="connsiteY34" fmla="*/ 155134 h 189844"/>
                <a:gd name="connsiteX35" fmla="*/ 40121 w 169346"/>
                <a:gd name="connsiteY35" fmla="*/ 155228 h 189844"/>
                <a:gd name="connsiteX36" fmla="*/ 40215 w 169346"/>
                <a:gd name="connsiteY36" fmla="*/ 155134 h 189844"/>
                <a:gd name="connsiteX37" fmla="*/ 46643 w 169346"/>
                <a:gd name="connsiteY37" fmla="*/ 148565 h 189844"/>
                <a:gd name="connsiteX38" fmla="*/ 54442 w 169346"/>
                <a:gd name="connsiteY38" fmla="*/ 152873 h 189844"/>
                <a:gd name="connsiteX39" fmla="*/ 54215 w 169346"/>
                <a:gd name="connsiteY39" fmla="*/ 155123 h 189844"/>
                <a:gd name="connsiteX40" fmla="*/ 53646 w 169346"/>
                <a:gd name="connsiteY40" fmla="*/ 159486 h 189844"/>
                <a:gd name="connsiteX41" fmla="*/ 54510 w 169346"/>
                <a:gd name="connsiteY41" fmla="*/ 163453 h 189844"/>
                <a:gd name="connsiteX42" fmla="*/ 56553 w 169346"/>
                <a:gd name="connsiteY42" fmla="*/ 165147 h 189844"/>
                <a:gd name="connsiteX43" fmla="*/ 56553 w 169346"/>
                <a:gd name="connsiteY43" fmla="*/ 174697 h 189844"/>
                <a:gd name="connsiteX44" fmla="*/ 71701 w 169346"/>
                <a:gd name="connsiteY44" fmla="*/ 189844 h 189844"/>
                <a:gd name="connsiteX45" fmla="*/ 97639 w 169346"/>
                <a:gd name="connsiteY45" fmla="*/ 189844 h 189844"/>
                <a:gd name="connsiteX46" fmla="*/ 112794 w 169346"/>
                <a:gd name="connsiteY46" fmla="*/ 174700 h 189844"/>
                <a:gd name="connsiteX47" fmla="*/ 112794 w 169346"/>
                <a:gd name="connsiteY47" fmla="*/ 164926 h 189844"/>
                <a:gd name="connsiteX48" fmla="*/ 115600 w 169346"/>
                <a:gd name="connsiteY48" fmla="*/ 159950 h 189844"/>
                <a:gd name="connsiteX49" fmla="*/ 115596 w 169346"/>
                <a:gd name="connsiteY49" fmla="*/ 159830 h 189844"/>
                <a:gd name="connsiteX50" fmla="*/ 115223 w 169346"/>
                <a:gd name="connsiteY50" fmla="*/ 152729 h 189844"/>
                <a:gd name="connsiteX51" fmla="*/ 122704 w 169346"/>
                <a:gd name="connsiteY51" fmla="*/ 148564 h 189844"/>
                <a:gd name="connsiteX52" fmla="*/ 129131 w 169346"/>
                <a:gd name="connsiteY52" fmla="*/ 155133 h 189844"/>
                <a:gd name="connsiteX53" fmla="*/ 137052 w 169346"/>
                <a:gd name="connsiteY53" fmla="*/ 155228 h 189844"/>
                <a:gd name="connsiteX54" fmla="*/ 137147 w 169346"/>
                <a:gd name="connsiteY54" fmla="*/ 155133 h 189844"/>
                <a:gd name="connsiteX55" fmla="*/ 152012 w 169346"/>
                <a:gd name="connsiteY55" fmla="*/ 139940 h 189844"/>
                <a:gd name="connsiteX56" fmla="*/ 152012 w 169346"/>
                <a:gd name="connsiteY56" fmla="*/ 132010 h 189844"/>
                <a:gd name="connsiteX57" fmla="*/ 145511 w 169346"/>
                <a:gd name="connsiteY57" fmla="*/ 125366 h 189844"/>
                <a:gd name="connsiteX58" fmla="*/ 154698 w 169346"/>
                <a:gd name="connsiteY58" fmla="*/ 102840 h 189844"/>
                <a:gd name="connsiteX59" fmla="*/ 106716 w 169346"/>
                <a:gd name="connsiteY59" fmla="*/ 149766 h 189844"/>
                <a:gd name="connsiteX60" fmla="*/ 106708 w 169346"/>
                <a:gd name="connsiteY60" fmla="*/ 150169 h 189844"/>
                <a:gd name="connsiteX61" fmla="*/ 106769 w 169346"/>
                <a:gd name="connsiteY61" fmla="*/ 152717 h 189844"/>
                <a:gd name="connsiteX62" fmla="*/ 107007 w 169346"/>
                <a:gd name="connsiteY62" fmla="*/ 157227 h 189844"/>
                <a:gd name="connsiteX63" fmla="*/ 88888 w 169346"/>
                <a:gd name="connsiteY63" fmla="*/ 157227 h 189844"/>
                <a:gd name="connsiteX64" fmla="*/ 88888 w 169346"/>
                <a:gd name="connsiteY64" fmla="*/ 127471 h 189844"/>
                <a:gd name="connsiteX65" fmla="*/ 97551 w 169346"/>
                <a:gd name="connsiteY65" fmla="*/ 110370 h 189844"/>
                <a:gd name="connsiteX66" fmla="*/ 80450 w 169346"/>
                <a:gd name="connsiteY66" fmla="*/ 101706 h 189844"/>
                <a:gd name="connsiteX67" fmla="*/ 71787 w 169346"/>
                <a:gd name="connsiteY67" fmla="*/ 118807 h 189844"/>
                <a:gd name="connsiteX68" fmla="*/ 80450 w 169346"/>
                <a:gd name="connsiteY68" fmla="*/ 127471 h 189844"/>
                <a:gd name="connsiteX69" fmla="*/ 80450 w 169346"/>
                <a:gd name="connsiteY69" fmla="*/ 157227 h 189844"/>
                <a:gd name="connsiteX70" fmla="*/ 62450 w 169346"/>
                <a:gd name="connsiteY70" fmla="*/ 157227 h 189844"/>
                <a:gd name="connsiteX71" fmla="*/ 62577 w 169346"/>
                <a:gd name="connsiteY71" fmla="*/ 156257 h 189844"/>
                <a:gd name="connsiteX72" fmla="*/ 62951 w 169346"/>
                <a:gd name="connsiteY72" fmla="*/ 150600 h 189844"/>
                <a:gd name="connsiteX73" fmla="*/ 62946 w 169346"/>
                <a:gd name="connsiteY73" fmla="*/ 150029 h 189844"/>
                <a:gd name="connsiteX74" fmla="*/ 50735 w 169346"/>
                <a:gd name="connsiteY74" fmla="*/ 121927 h 189844"/>
                <a:gd name="connsiteX75" fmla="*/ 35131 w 169346"/>
                <a:gd name="connsiteY75" fmla="*/ 83727 h 189844"/>
                <a:gd name="connsiteX76" fmla="*/ 81544 w 169346"/>
                <a:gd name="connsiteY76" fmla="*/ 36203 h 189844"/>
                <a:gd name="connsiteX77" fmla="*/ 134164 w 169346"/>
                <a:gd name="connsiteY77" fmla="*/ 82724 h 189844"/>
                <a:gd name="connsiteX78" fmla="*/ 120676 w 169346"/>
                <a:gd name="connsiteY78" fmla="*/ 119900 h 189844"/>
                <a:gd name="connsiteX79" fmla="*/ 118637 w 169346"/>
                <a:gd name="connsiteY79" fmla="*/ 121934 h 189844"/>
                <a:gd name="connsiteX80" fmla="*/ 106716 w 169346"/>
                <a:gd name="connsiteY80" fmla="*/ 149766 h 189844"/>
                <a:gd name="connsiteX81" fmla="*/ 84669 w 169346"/>
                <a:gd name="connsiteY81" fmla="*/ 119715 h 189844"/>
                <a:gd name="connsiteX82" fmla="*/ 79549 w 169346"/>
                <a:gd name="connsiteY82" fmla="*/ 114597 h 189844"/>
                <a:gd name="connsiteX83" fmla="*/ 84668 w 169346"/>
                <a:gd name="connsiteY83" fmla="*/ 109478 h 189844"/>
                <a:gd name="connsiteX84" fmla="*/ 89787 w 169346"/>
                <a:gd name="connsiteY84" fmla="*/ 114596 h 189844"/>
                <a:gd name="connsiteX85" fmla="*/ 89787 w 169346"/>
                <a:gd name="connsiteY85" fmla="*/ 114597 h 189844"/>
                <a:gd name="connsiteX86" fmla="*/ 84669 w 169346"/>
                <a:gd name="connsiteY86" fmla="*/ 119715 h 189844"/>
                <a:gd name="connsiteX87" fmla="*/ 97642 w 169346"/>
                <a:gd name="connsiteY87" fmla="*/ 181410 h 189844"/>
                <a:gd name="connsiteX88" fmla="*/ 71703 w 169346"/>
                <a:gd name="connsiteY88" fmla="*/ 181410 h 189844"/>
                <a:gd name="connsiteX89" fmla="*/ 64993 w 169346"/>
                <a:gd name="connsiteY89" fmla="*/ 174700 h 189844"/>
                <a:gd name="connsiteX90" fmla="*/ 64993 w 169346"/>
                <a:gd name="connsiteY90" fmla="*/ 165665 h 189844"/>
                <a:gd name="connsiteX91" fmla="*/ 104356 w 169346"/>
                <a:gd name="connsiteY91" fmla="*/ 165665 h 189844"/>
                <a:gd name="connsiteX92" fmla="*/ 104356 w 169346"/>
                <a:gd name="connsiteY92" fmla="*/ 174700 h 189844"/>
                <a:gd name="connsiteX93" fmla="*/ 97642 w 169346"/>
                <a:gd name="connsiteY93" fmla="*/ 181410 h 189844"/>
                <a:gd name="connsiteX94" fmla="*/ 146881 w 169346"/>
                <a:gd name="connsiteY94" fmla="*/ 98989 h 189844"/>
                <a:gd name="connsiteX95" fmla="*/ 137263 w 169346"/>
                <a:gd name="connsiteY95" fmla="*/ 122603 h 189844"/>
                <a:gd name="connsiteX96" fmla="*/ 137933 w 169346"/>
                <a:gd name="connsiteY96" fmla="*/ 129694 h 189844"/>
                <a:gd name="connsiteX97" fmla="*/ 144082 w 169346"/>
                <a:gd name="connsiteY97" fmla="*/ 135979 h 189844"/>
                <a:gd name="connsiteX98" fmla="*/ 133133 w 169346"/>
                <a:gd name="connsiteY98" fmla="*/ 147169 h 189844"/>
                <a:gd name="connsiteX99" fmla="*/ 127091 w 169346"/>
                <a:gd name="connsiteY99" fmla="*/ 140994 h 189844"/>
                <a:gd name="connsiteX100" fmla="*/ 119913 w 169346"/>
                <a:gd name="connsiteY100" fmla="*/ 140291 h 189844"/>
                <a:gd name="connsiteX101" fmla="*/ 116042 w 169346"/>
                <a:gd name="connsiteY101" fmla="*/ 142723 h 189844"/>
                <a:gd name="connsiteX102" fmla="*/ 124423 w 169346"/>
                <a:gd name="connsiteY102" fmla="*/ 128069 h 189844"/>
                <a:gd name="connsiteX103" fmla="*/ 126803 w 169346"/>
                <a:gd name="connsiteY103" fmla="*/ 125698 h 189844"/>
                <a:gd name="connsiteX104" fmla="*/ 124499 w 169346"/>
                <a:gd name="connsiteY104" fmla="*/ 43553 h 189844"/>
                <a:gd name="connsiteX105" fmla="*/ 81030 w 169346"/>
                <a:gd name="connsiteY105" fmla="*/ 27778 h 189844"/>
                <a:gd name="connsiteX106" fmla="*/ 26703 w 169346"/>
                <a:gd name="connsiteY106" fmla="*/ 83403 h 189844"/>
                <a:gd name="connsiteX107" fmla="*/ 44939 w 169346"/>
                <a:gd name="connsiteY107" fmla="*/ 128052 h 189844"/>
                <a:gd name="connsiteX108" fmla="*/ 53549 w 169346"/>
                <a:gd name="connsiteY108" fmla="*/ 142876 h 189844"/>
                <a:gd name="connsiteX109" fmla="*/ 49430 w 169346"/>
                <a:gd name="connsiteY109" fmla="*/ 140290 h 189844"/>
                <a:gd name="connsiteX110" fmla="*/ 42253 w 169346"/>
                <a:gd name="connsiteY110" fmla="*/ 140989 h 189844"/>
                <a:gd name="connsiteX111" fmla="*/ 36211 w 169346"/>
                <a:gd name="connsiteY111" fmla="*/ 147164 h 189844"/>
                <a:gd name="connsiteX112" fmla="*/ 25262 w 169346"/>
                <a:gd name="connsiteY112" fmla="*/ 135975 h 189844"/>
                <a:gd name="connsiteX113" fmla="*/ 31411 w 169346"/>
                <a:gd name="connsiteY113" fmla="*/ 129690 h 189844"/>
                <a:gd name="connsiteX114" fmla="*/ 32081 w 169346"/>
                <a:gd name="connsiteY114" fmla="*/ 122597 h 189844"/>
                <a:gd name="connsiteX115" fmla="*/ 22465 w 169346"/>
                <a:gd name="connsiteY115" fmla="*/ 98985 h 189844"/>
                <a:gd name="connsiteX116" fmla="*/ 16950 w 169346"/>
                <a:gd name="connsiteY116" fmla="*/ 94401 h 189844"/>
                <a:gd name="connsiteX117" fmla="*/ 8442 w 169346"/>
                <a:gd name="connsiteY117" fmla="*/ 94401 h 189844"/>
                <a:gd name="connsiteX118" fmla="*/ 8442 w 169346"/>
                <a:gd name="connsiteY118" fmla="*/ 78482 h 189844"/>
                <a:gd name="connsiteX119" fmla="*/ 16909 w 169346"/>
                <a:gd name="connsiteY119" fmla="*/ 78482 h 189844"/>
                <a:gd name="connsiteX120" fmla="*/ 22428 w 169346"/>
                <a:gd name="connsiteY120" fmla="*/ 73881 h 189844"/>
                <a:gd name="connsiteX121" fmla="*/ 32001 w 169346"/>
                <a:gd name="connsiteY121" fmla="*/ 50186 h 189844"/>
                <a:gd name="connsiteX122" fmla="*/ 31324 w 169346"/>
                <a:gd name="connsiteY122" fmla="*/ 43104 h 189844"/>
                <a:gd name="connsiteX123" fmla="*/ 25261 w 169346"/>
                <a:gd name="connsiteY123" fmla="*/ 36914 h 189844"/>
                <a:gd name="connsiteX124" fmla="*/ 36210 w 169346"/>
                <a:gd name="connsiteY124" fmla="*/ 25724 h 189844"/>
                <a:gd name="connsiteX125" fmla="*/ 42116 w 169346"/>
                <a:gd name="connsiteY125" fmla="*/ 31762 h 189844"/>
                <a:gd name="connsiteX126" fmla="*/ 49307 w 169346"/>
                <a:gd name="connsiteY126" fmla="*/ 32454 h 189844"/>
                <a:gd name="connsiteX127" fmla="*/ 72439 w 169346"/>
                <a:gd name="connsiteY127" fmla="*/ 22633 h 189844"/>
                <a:gd name="connsiteX128" fmla="*/ 76973 w 169346"/>
                <a:gd name="connsiteY128" fmla="*/ 17092 h 189844"/>
                <a:gd name="connsiteX129" fmla="*/ 76973 w 169346"/>
                <a:gd name="connsiteY129" fmla="*/ 8438 h 189844"/>
                <a:gd name="connsiteX130" fmla="*/ 92365 w 169346"/>
                <a:gd name="connsiteY130" fmla="*/ 8438 h 189844"/>
                <a:gd name="connsiteX131" fmla="*/ 92365 w 169346"/>
                <a:gd name="connsiteY131" fmla="*/ 17092 h 189844"/>
                <a:gd name="connsiteX132" fmla="*/ 96898 w 169346"/>
                <a:gd name="connsiteY132" fmla="*/ 22633 h 189844"/>
                <a:gd name="connsiteX133" fmla="*/ 120031 w 169346"/>
                <a:gd name="connsiteY133" fmla="*/ 32455 h 189844"/>
                <a:gd name="connsiteX134" fmla="*/ 127219 w 169346"/>
                <a:gd name="connsiteY134" fmla="*/ 31764 h 189844"/>
                <a:gd name="connsiteX135" fmla="*/ 133125 w 169346"/>
                <a:gd name="connsiteY135" fmla="*/ 25724 h 189844"/>
                <a:gd name="connsiteX136" fmla="*/ 144083 w 169346"/>
                <a:gd name="connsiteY136" fmla="*/ 36914 h 189844"/>
                <a:gd name="connsiteX137" fmla="*/ 138023 w 169346"/>
                <a:gd name="connsiteY137" fmla="*/ 43109 h 189844"/>
                <a:gd name="connsiteX138" fmla="*/ 137346 w 169346"/>
                <a:gd name="connsiteY138" fmla="*/ 50189 h 189844"/>
                <a:gd name="connsiteX139" fmla="*/ 146919 w 169346"/>
                <a:gd name="connsiteY139" fmla="*/ 73884 h 189844"/>
                <a:gd name="connsiteX140" fmla="*/ 152438 w 169346"/>
                <a:gd name="connsiteY140" fmla="*/ 78486 h 189844"/>
                <a:gd name="connsiteX141" fmla="*/ 160905 w 169346"/>
                <a:gd name="connsiteY141" fmla="*/ 78486 h 189844"/>
                <a:gd name="connsiteX142" fmla="*/ 160905 w 169346"/>
                <a:gd name="connsiteY142" fmla="*/ 94404 h 189844"/>
                <a:gd name="connsiteX143" fmla="*/ 152397 w 169346"/>
                <a:gd name="connsiteY143" fmla="*/ 94404 h 189844"/>
                <a:gd name="connsiteX144" fmla="*/ 146882 w 169346"/>
                <a:gd name="connsiteY144" fmla="*/ 98989 h 18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69346" h="189844">
                  <a:moveTo>
                    <a:pt x="163721" y="102843"/>
                  </a:moveTo>
                  <a:cubicBezTo>
                    <a:pt x="166835" y="102832"/>
                    <a:pt x="169351" y="100303"/>
                    <a:pt x="169346" y="97189"/>
                  </a:cubicBezTo>
                  <a:lnTo>
                    <a:pt x="169346" y="75704"/>
                  </a:lnTo>
                  <a:cubicBezTo>
                    <a:pt x="169351" y="72591"/>
                    <a:pt x="166835" y="70061"/>
                    <a:pt x="163721" y="70050"/>
                  </a:cubicBezTo>
                  <a:lnTo>
                    <a:pt x="154745" y="70050"/>
                  </a:lnTo>
                  <a:cubicBezTo>
                    <a:pt x="152978" y="62054"/>
                    <a:pt x="149885" y="54411"/>
                    <a:pt x="145594" y="47436"/>
                  </a:cubicBezTo>
                  <a:lnTo>
                    <a:pt x="152010" y="40879"/>
                  </a:lnTo>
                  <a:cubicBezTo>
                    <a:pt x="154148" y="38668"/>
                    <a:pt x="154148" y="35160"/>
                    <a:pt x="152010" y="32948"/>
                  </a:cubicBezTo>
                  <a:lnTo>
                    <a:pt x="137146" y="17757"/>
                  </a:lnTo>
                  <a:cubicBezTo>
                    <a:pt x="136094" y="16674"/>
                    <a:pt x="134648" y="16065"/>
                    <a:pt x="133138" y="16069"/>
                  </a:cubicBezTo>
                  <a:cubicBezTo>
                    <a:pt x="131629" y="16065"/>
                    <a:pt x="130182" y="16674"/>
                    <a:pt x="129130" y="17757"/>
                  </a:cubicBezTo>
                  <a:lnTo>
                    <a:pt x="122838" y="24188"/>
                  </a:lnTo>
                  <a:cubicBezTo>
                    <a:pt x="116083" y="19837"/>
                    <a:pt x="108631" y="16679"/>
                    <a:pt x="100807" y="14849"/>
                  </a:cubicBezTo>
                  <a:lnTo>
                    <a:pt x="100807" y="5655"/>
                  </a:lnTo>
                  <a:cubicBezTo>
                    <a:pt x="100812" y="2541"/>
                    <a:pt x="98296" y="11"/>
                    <a:pt x="95182" y="0"/>
                  </a:cubicBezTo>
                  <a:lnTo>
                    <a:pt x="74159" y="0"/>
                  </a:lnTo>
                  <a:cubicBezTo>
                    <a:pt x="71045" y="11"/>
                    <a:pt x="68529" y="2541"/>
                    <a:pt x="68534" y="5655"/>
                  </a:cubicBezTo>
                  <a:lnTo>
                    <a:pt x="68534" y="14846"/>
                  </a:lnTo>
                  <a:cubicBezTo>
                    <a:pt x="60712" y="16678"/>
                    <a:pt x="53262" y="19837"/>
                    <a:pt x="46508" y="24188"/>
                  </a:cubicBezTo>
                  <a:lnTo>
                    <a:pt x="40219" y="17760"/>
                  </a:lnTo>
                  <a:cubicBezTo>
                    <a:pt x="38057" y="15546"/>
                    <a:pt x="34511" y="15504"/>
                    <a:pt x="32297" y="17665"/>
                  </a:cubicBezTo>
                  <a:cubicBezTo>
                    <a:pt x="32265" y="17696"/>
                    <a:pt x="32234" y="17728"/>
                    <a:pt x="32203" y="17760"/>
                  </a:cubicBezTo>
                  <a:lnTo>
                    <a:pt x="17336" y="32949"/>
                  </a:lnTo>
                  <a:cubicBezTo>
                    <a:pt x="15198" y="35160"/>
                    <a:pt x="15198" y="38669"/>
                    <a:pt x="17336" y="40880"/>
                  </a:cubicBezTo>
                  <a:lnTo>
                    <a:pt x="23752" y="47436"/>
                  </a:lnTo>
                  <a:cubicBezTo>
                    <a:pt x="19461" y="54411"/>
                    <a:pt x="16367" y="62054"/>
                    <a:pt x="14600" y="70050"/>
                  </a:cubicBezTo>
                  <a:lnTo>
                    <a:pt x="5625" y="70050"/>
                  </a:lnTo>
                  <a:cubicBezTo>
                    <a:pt x="2512" y="70061"/>
                    <a:pt x="-5" y="72591"/>
                    <a:pt x="0" y="75704"/>
                  </a:cubicBezTo>
                  <a:lnTo>
                    <a:pt x="0" y="97189"/>
                  </a:lnTo>
                  <a:cubicBezTo>
                    <a:pt x="-5" y="100303"/>
                    <a:pt x="2512" y="102832"/>
                    <a:pt x="5625" y="102843"/>
                  </a:cubicBezTo>
                  <a:lnTo>
                    <a:pt x="14650" y="102843"/>
                  </a:lnTo>
                  <a:cubicBezTo>
                    <a:pt x="16438" y="110810"/>
                    <a:pt x="19543" y="118423"/>
                    <a:pt x="23838" y="125367"/>
                  </a:cubicBezTo>
                  <a:lnTo>
                    <a:pt x="17336" y="132012"/>
                  </a:lnTo>
                  <a:cubicBezTo>
                    <a:pt x="15198" y="134223"/>
                    <a:pt x="15198" y="137732"/>
                    <a:pt x="17336" y="139942"/>
                  </a:cubicBezTo>
                  <a:lnTo>
                    <a:pt x="32200" y="155134"/>
                  </a:lnTo>
                  <a:cubicBezTo>
                    <a:pt x="34361" y="157347"/>
                    <a:pt x="37908" y="157390"/>
                    <a:pt x="40121" y="155228"/>
                  </a:cubicBezTo>
                  <a:cubicBezTo>
                    <a:pt x="40153" y="155197"/>
                    <a:pt x="40184" y="155166"/>
                    <a:pt x="40215" y="155134"/>
                  </a:cubicBezTo>
                  <a:lnTo>
                    <a:pt x="46643" y="148565"/>
                  </a:lnTo>
                  <a:cubicBezTo>
                    <a:pt x="49150" y="150161"/>
                    <a:pt x="51755" y="151600"/>
                    <a:pt x="54442" y="152873"/>
                  </a:cubicBezTo>
                  <a:cubicBezTo>
                    <a:pt x="54390" y="153622"/>
                    <a:pt x="54321" y="154373"/>
                    <a:pt x="54215" y="155123"/>
                  </a:cubicBezTo>
                  <a:lnTo>
                    <a:pt x="53646" y="159486"/>
                  </a:lnTo>
                  <a:cubicBezTo>
                    <a:pt x="53369" y="160871"/>
                    <a:pt x="53682" y="162308"/>
                    <a:pt x="54510" y="163453"/>
                  </a:cubicBezTo>
                  <a:cubicBezTo>
                    <a:pt x="55037" y="164181"/>
                    <a:pt x="55740" y="164764"/>
                    <a:pt x="56553" y="165147"/>
                  </a:cubicBezTo>
                  <a:lnTo>
                    <a:pt x="56553" y="174697"/>
                  </a:lnTo>
                  <a:cubicBezTo>
                    <a:pt x="56562" y="183059"/>
                    <a:pt x="63339" y="189836"/>
                    <a:pt x="71701" y="189844"/>
                  </a:cubicBezTo>
                  <a:lnTo>
                    <a:pt x="97639" y="189844"/>
                  </a:lnTo>
                  <a:cubicBezTo>
                    <a:pt x="106003" y="189839"/>
                    <a:pt x="112783" y="183063"/>
                    <a:pt x="112794" y="174700"/>
                  </a:cubicBezTo>
                  <a:lnTo>
                    <a:pt x="112794" y="164926"/>
                  </a:lnTo>
                  <a:cubicBezTo>
                    <a:pt x="114571" y="163908"/>
                    <a:pt x="115648" y="161998"/>
                    <a:pt x="115600" y="159950"/>
                  </a:cubicBezTo>
                  <a:cubicBezTo>
                    <a:pt x="115600" y="159910"/>
                    <a:pt x="115600" y="159870"/>
                    <a:pt x="115596" y="159830"/>
                  </a:cubicBezTo>
                  <a:lnTo>
                    <a:pt x="115223" y="152729"/>
                  </a:lnTo>
                  <a:cubicBezTo>
                    <a:pt x="117797" y="151491"/>
                    <a:pt x="120295" y="150100"/>
                    <a:pt x="122704" y="148564"/>
                  </a:cubicBezTo>
                  <a:lnTo>
                    <a:pt x="129131" y="155133"/>
                  </a:lnTo>
                  <a:cubicBezTo>
                    <a:pt x="131292" y="157347"/>
                    <a:pt x="134838" y="157389"/>
                    <a:pt x="137052" y="155228"/>
                  </a:cubicBezTo>
                  <a:cubicBezTo>
                    <a:pt x="137084" y="155197"/>
                    <a:pt x="137115" y="155165"/>
                    <a:pt x="137147" y="155133"/>
                  </a:cubicBezTo>
                  <a:lnTo>
                    <a:pt x="152012" y="139940"/>
                  </a:lnTo>
                  <a:cubicBezTo>
                    <a:pt x="154150" y="137729"/>
                    <a:pt x="154150" y="134221"/>
                    <a:pt x="152012" y="132010"/>
                  </a:cubicBezTo>
                  <a:lnTo>
                    <a:pt x="145511" y="125366"/>
                  </a:lnTo>
                  <a:cubicBezTo>
                    <a:pt x="149806" y="118421"/>
                    <a:pt x="152911" y="110807"/>
                    <a:pt x="154698" y="102840"/>
                  </a:cubicBezTo>
                  <a:close/>
                  <a:moveTo>
                    <a:pt x="106716" y="149766"/>
                  </a:moveTo>
                  <a:cubicBezTo>
                    <a:pt x="106707" y="149900"/>
                    <a:pt x="106704" y="150035"/>
                    <a:pt x="106708" y="150169"/>
                  </a:cubicBezTo>
                  <a:cubicBezTo>
                    <a:pt x="106708" y="151013"/>
                    <a:pt x="106720" y="151864"/>
                    <a:pt x="106769" y="152717"/>
                  </a:cubicBezTo>
                  <a:lnTo>
                    <a:pt x="107007" y="157227"/>
                  </a:lnTo>
                  <a:lnTo>
                    <a:pt x="88888" y="157227"/>
                  </a:lnTo>
                  <a:lnTo>
                    <a:pt x="88888" y="127471"/>
                  </a:lnTo>
                  <a:cubicBezTo>
                    <a:pt x="96002" y="125141"/>
                    <a:pt x="99881" y="117485"/>
                    <a:pt x="97551" y="110370"/>
                  </a:cubicBezTo>
                  <a:cubicBezTo>
                    <a:pt x="95221" y="103255"/>
                    <a:pt x="87565" y="99376"/>
                    <a:pt x="80450" y="101706"/>
                  </a:cubicBezTo>
                  <a:cubicBezTo>
                    <a:pt x="73335" y="104036"/>
                    <a:pt x="69457" y="111693"/>
                    <a:pt x="71787" y="118807"/>
                  </a:cubicBezTo>
                  <a:cubicBezTo>
                    <a:pt x="73130" y="122910"/>
                    <a:pt x="76348" y="126127"/>
                    <a:pt x="80450" y="127471"/>
                  </a:cubicBezTo>
                  <a:lnTo>
                    <a:pt x="80450" y="157227"/>
                  </a:lnTo>
                  <a:lnTo>
                    <a:pt x="62450" y="157227"/>
                  </a:lnTo>
                  <a:lnTo>
                    <a:pt x="62577" y="156257"/>
                  </a:lnTo>
                  <a:cubicBezTo>
                    <a:pt x="62835" y="154382"/>
                    <a:pt x="62960" y="152492"/>
                    <a:pt x="62951" y="150600"/>
                  </a:cubicBezTo>
                  <a:cubicBezTo>
                    <a:pt x="62963" y="150410"/>
                    <a:pt x="62961" y="150219"/>
                    <a:pt x="62946" y="150029"/>
                  </a:cubicBezTo>
                  <a:cubicBezTo>
                    <a:pt x="62807" y="139404"/>
                    <a:pt x="58407" y="129279"/>
                    <a:pt x="50735" y="121927"/>
                  </a:cubicBezTo>
                  <a:cubicBezTo>
                    <a:pt x="40247" y="112055"/>
                    <a:pt x="34555" y="98120"/>
                    <a:pt x="35131" y="83727"/>
                  </a:cubicBezTo>
                  <a:cubicBezTo>
                    <a:pt x="36045" y="58728"/>
                    <a:pt x="56445" y="37851"/>
                    <a:pt x="81544" y="36203"/>
                  </a:cubicBezTo>
                  <a:cubicBezTo>
                    <a:pt x="108921" y="34519"/>
                    <a:pt x="132480" y="55347"/>
                    <a:pt x="134164" y="82724"/>
                  </a:cubicBezTo>
                  <a:cubicBezTo>
                    <a:pt x="135008" y="96449"/>
                    <a:pt x="130125" y="109909"/>
                    <a:pt x="120676" y="119900"/>
                  </a:cubicBezTo>
                  <a:cubicBezTo>
                    <a:pt x="120019" y="120594"/>
                    <a:pt x="119335" y="121276"/>
                    <a:pt x="118637" y="121934"/>
                  </a:cubicBezTo>
                  <a:cubicBezTo>
                    <a:pt x="111059" y="129215"/>
                    <a:pt x="106758" y="139257"/>
                    <a:pt x="106716" y="149766"/>
                  </a:cubicBezTo>
                  <a:close/>
                  <a:moveTo>
                    <a:pt x="84669" y="119715"/>
                  </a:moveTo>
                  <a:cubicBezTo>
                    <a:pt x="81842" y="119716"/>
                    <a:pt x="79550" y="117424"/>
                    <a:pt x="79549" y="114597"/>
                  </a:cubicBezTo>
                  <a:cubicBezTo>
                    <a:pt x="79549" y="111770"/>
                    <a:pt x="81840" y="109478"/>
                    <a:pt x="84668" y="109478"/>
                  </a:cubicBezTo>
                  <a:cubicBezTo>
                    <a:pt x="87495" y="109478"/>
                    <a:pt x="89787" y="111769"/>
                    <a:pt x="89787" y="114596"/>
                  </a:cubicBezTo>
                  <a:cubicBezTo>
                    <a:pt x="89787" y="114596"/>
                    <a:pt x="89787" y="114597"/>
                    <a:pt x="89787" y="114597"/>
                  </a:cubicBezTo>
                  <a:cubicBezTo>
                    <a:pt x="89784" y="117423"/>
                    <a:pt x="87494" y="119712"/>
                    <a:pt x="84669" y="119715"/>
                  </a:cubicBezTo>
                  <a:close/>
                  <a:moveTo>
                    <a:pt x="97642" y="181410"/>
                  </a:moveTo>
                  <a:lnTo>
                    <a:pt x="71703" y="181410"/>
                  </a:lnTo>
                  <a:cubicBezTo>
                    <a:pt x="67999" y="181406"/>
                    <a:pt x="64997" y="178404"/>
                    <a:pt x="64993" y="174700"/>
                  </a:cubicBezTo>
                  <a:lnTo>
                    <a:pt x="64993" y="165665"/>
                  </a:lnTo>
                  <a:lnTo>
                    <a:pt x="104356" y="165665"/>
                  </a:lnTo>
                  <a:lnTo>
                    <a:pt x="104356" y="174700"/>
                  </a:lnTo>
                  <a:cubicBezTo>
                    <a:pt x="104352" y="178406"/>
                    <a:pt x="101348" y="181408"/>
                    <a:pt x="97642" y="181410"/>
                  </a:cubicBezTo>
                  <a:close/>
                  <a:moveTo>
                    <a:pt x="146881" y="98989"/>
                  </a:moveTo>
                  <a:cubicBezTo>
                    <a:pt x="145264" y="107418"/>
                    <a:pt x="141995" y="115443"/>
                    <a:pt x="137263" y="122603"/>
                  </a:cubicBezTo>
                  <a:cubicBezTo>
                    <a:pt x="135801" y="124832"/>
                    <a:pt x="136079" y="127778"/>
                    <a:pt x="137933" y="129694"/>
                  </a:cubicBezTo>
                  <a:lnTo>
                    <a:pt x="144082" y="135979"/>
                  </a:lnTo>
                  <a:lnTo>
                    <a:pt x="133133" y="147169"/>
                  </a:lnTo>
                  <a:lnTo>
                    <a:pt x="127091" y="140994"/>
                  </a:lnTo>
                  <a:cubicBezTo>
                    <a:pt x="125189" y="139044"/>
                    <a:pt x="122158" y="138747"/>
                    <a:pt x="119913" y="140291"/>
                  </a:cubicBezTo>
                  <a:cubicBezTo>
                    <a:pt x="118655" y="141154"/>
                    <a:pt x="117357" y="141954"/>
                    <a:pt x="116042" y="142723"/>
                  </a:cubicBezTo>
                  <a:cubicBezTo>
                    <a:pt x="117358" y="137130"/>
                    <a:pt x="120269" y="132039"/>
                    <a:pt x="124423" y="128069"/>
                  </a:cubicBezTo>
                  <a:cubicBezTo>
                    <a:pt x="125233" y="127309"/>
                    <a:pt x="126034" y="126510"/>
                    <a:pt x="126803" y="125698"/>
                  </a:cubicBezTo>
                  <a:cubicBezTo>
                    <a:pt x="148850" y="102378"/>
                    <a:pt x="147819" y="65601"/>
                    <a:pt x="124499" y="43553"/>
                  </a:cubicBezTo>
                  <a:cubicBezTo>
                    <a:pt x="112816" y="32508"/>
                    <a:pt x="97078" y="26796"/>
                    <a:pt x="81030" y="27778"/>
                  </a:cubicBezTo>
                  <a:cubicBezTo>
                    <a:pt x="51633" y="29709"/>
                    <a:pt x="27770" y="54146"/>
                    <a:pt x="26703" y="83403"/>
                  </a:cubicBezTo>
                  <a:cubicBezTo>
                    <a:pt x="26034" y="100224"/>
                    <a:pt x="32685" y="116509"/>
                    <a:pt x="44939" y="128052"/>
                  </a:cubicBezTo>
                  <a:cubicBezTo>
                    <a:pt x="49151" y="132081"/>
                    <a:pt x="52136" y="137221"/>
                    <a:pt x="53549" y="142876"/>
                  </a:cubicBezTo>
                  <a:cubicBezTo>
                    <a:pt x="52142" y="142065"/>
                    <a:pt x="50767" y="141206"/>
                    <a:pt x="49430" y="140290"/>
                  </a:cubicBezTo>
                  <a:cubicBezTo>
                    <a:pt x="47187" y="138744"/>
                    <a:pt x="44156" y="139039"/>
                    <a:pt x="42253" y="140989"/>
                  </a:cubicBezTo>
                  <a:lnTo>
                    <a:pt x="36211" y="147164"/>
                  </a:lnTo>
                  <a:lnTo>
                    <a:pt x="25262" y="135975"/>
                  </a:lnTo>
                  <a:lnTo>
                    <a:pt x="31411" y="129690"/>
                  </a:lnTo>
                  <a:cubicBezTo>
                    <a:pt x="33265" y="127773"/>
                    <a:pt x="33543" y="124827"/>
                    <a:pt x="32081" y="122597"/>
                  </a:cubicBezTo>
                  <a:cubicBezTo>
                    <a:pt x="27350" y="115438"/>
                    <a:pt x="24081" y="107413"/>
                    <a:pt x="22465" y="98985"/>
                  </a:cubicBezTo>
                  <a:cubicBezTo>
                    <a:pt x="21959" y="96334"/>
                    <a:pt x="19648" y="94413"/>
                    <a:pt x="16950" y="94401"/>
                  </a:cubicBezTo>
                  <a:lnTo>
                    <a:pt x="8442" y="94401"/>
                  </a:lnTo>
                  <a:lnTo>
                    <a:pt x="8442" y="78482"/>
                  </a:lnTo>
                  <a:lnTo>
                    <a:pt x="16909" y="78482"/>
                  </a:lnTo>
                  <a:cubicBezTo>
                    <a:pt x="19615" y="78471"/>
                    <a:pt x="21931" y="76540"/>
                    <a:pt x="22428" y="73881"/>
                  </a:cubicBezTo>
                  <a:cubicBezTo>
                    <a:pt x="24021" y="65427"/>
                    <a:pt x="27275" y="57373"/>
                    <a:pt x="32001" y="50186"/>
                  </a:cubicBezTo>
                  <a:cubicBezTo>
                    <a:pt x="33454" y="47956"/>
                    <a:pt x="33173" y="45018"/>
                    <a:pt x="31324" y="43104"/>
                  </a:cubicBezTo>
                  <a:lnTo>
                    <a:pt x="25261" y="36914"/>
                  </a:lnTo>
                  <a:lnTo>
                    <a:pt x="36210" y="25724"/>
                  </a:lnTo>
                  <a:lnTo>
                    <a:pt x="42116" y="31762"/>
                  </a:lnTo>
                  <a:cubicBezTo>
                    <a:pt x="44023" y="33717"/>
                    <a:pt x="47062" y="34009"/>
                    <a:pt x="49307" y="32454"/>
                  </a:cubicBezTo>
                  <a:cubicBezTo>
                    <a:pt x="56266" y="27635"/>
                    <a:pt x="64139" y="24292"/>
                    <a:pt x="72439" y="22633"/>
                  </a:cubicBezTo>
                  <a:cubicBezTo>
                    <a:pt x="75075" y="22097"/>
                    <a:pt x="76969" y="19781"/>
                    <a:pt x="76973" y="17092"/>
                  </a:cubicBezTo>
                  <a:lnTo>
                    <a:pt x="76973" y="8438"/>
                  </a:lnTo>
                  <a:lnTo>
                    <a:pt x="92365" y="8438"/>
                  </a:lnTo>
                  <a:lnTo>
                    <a:pt x="92365" y="17092"/>
                  </a:lnTo>
                  <a:cubicBezTo>
                    <a:pt x="92369" y="19781"/>
                    <a:pt x="94263" y="22097"/>
                    <a:pt x="96898" y="22633"/>
                  </a:cubicBezTo>
                  <a:cubicBezTo>
                    <a:pt x="105199" y="24293"/>
                    <a:pt x="113072" y="27636"/>
                    <a:pt x="120031" y="32455"/>
                  </a:cubicBezTo>
                  <a:cubicBezTo>
                    <a:pt x="122275" y="34009"/>
                    <a:pt x="125313" y="33717"/>
                    <a:pt x="127219" y="31764"/>
                  </a:cubicBezTo>
                  <a:lnTo>
                    <a:pt x="133125" y="25724"/>
                  </a:lnTo>
                  <a:lnTo>
                    <a:pt x="144083" y="36914"/>
                  </a:lnTo>
                  <a:lnTo>
                    <a:pt x="138023" y="43109"/>
                  </a:lnTo>
                  <a:cubicBezTo>
                    <a:pt x="136174" y="45022"/>
                    <a:pt x="135893" y="47960"/>
                    <a:pt x="137346" y="50189"/>
                  </a:cubicBezTo>
                  <a:cubicBezTo>
                    <a:pt x="142072" y="57377"/>
                    <a:pt x="145326" y="65431"/>
                    <a:pt x="146919" y="73884"/>
                  </a:cubicBezTo>
                  <a:cubicBezTo>
                    <a:pt x="147417" y="76544"/>
                    <a:pt x="149733" y="78475"/>
                    <a:pt x="152438" y="78486"/>
                  </a:cubicBezTo>
                  <a:lnTo>
                    <a:pt x="160905" y="78486"/>
                  </a:lnTo>
                  <a:lnTo>
                    <a:pt x="160905" y="94404"/>
                  </a:lnTo>
                  <a:lnTo>
                    <a:pt x="152397" y="94404"/>
                  </a:lnTo>
                  <a:cubicBezTo>
                    <a:pt x="149699" y="94417"/>
                    <a:pt x="147387" y="96339"/>
                    <a:pt x="146882" y="98989"/>
                  </a:cubicBezTo>
                  <a:close/>
                </a:path>
              </a:pathLst>
            </a:custGeom>
            <a:grpFill/>
            <a:ln w="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31265" y="5887522"/>
            <a:ext cx="636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Business Logic</a:t>
            </a:r>
            <a:endParaRPr lang="ru-RU" sz="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AFC1A70-F65A-414B-A1C4-EE67F2F1F5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107857" y="5618973"/>
            <a:ext cx="268549" cy="26854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844356" y="5879974"/>
            <a:ext cx="77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Access Layer</a:t>
            </a:r>
            <a:endParaRPr lang="ru-RU" sz="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V="1">
            <a:off x="1527470" y="5714659"/>
            <a:ext cx="543799" cy="6740"/>
          </a:xfrm>
          <a:prstGeom prst="line">
            <a:avLst/>
          </a:prstGeom>
          <a:ln w="19050">
            <a:solidFill>
              <a:srgbClr val="D5D4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flipH="1">
            <a:off x="1811832" y="5714659"/>
            <a:ext cx="1" cy="693798"/>
          </a:xfrm>
          <a:prstGeom prst="line">
            <a:avLst/>
          </a:prstGeom>
          <a:ln w="19050">
            <a:solidFill>
              <a:srgbClr val="D5D4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Рисунок 2">
            <a:extLst>
              <a:ext uri="{FF2B5EF4-FFF2-40B4-BE49-F238E27FC236}">
                <a16:creationId xmlns:a16="http://schemas.microsoft.com/office/drawing/2014/main" id="{9303889B-E35C-4EBC-82CD-734D241DD7FD}"/>
              </a:ext>
            </a:extLst>
          </p:cNvPr>
          <p:cNvGrpSpPr/>
          <p:nvPr/>
        </p:nvGrpSpPr>
        <p:grpSpPr>
          <a:xfrm>
            <a:off x="1698080" y="6461641"/>
            <a:ext cx="239693" cy="238706"/>
            <a:chOff x="5721385" y="935195"/>
            <a:chExt cx="186345" cy="185578"/>
          </a:xfrm>
          <a:solidFill>
            <a:schemeClr val="bg1"/>
          </a:solidFill>
        </p:grpSpPr>
        <p:sp>
          <p:nvSpPr>
            <p:cNvPr id="69" name="Полилиния: фигура 304">
              <a:extLst>
                <a:ext uri="{FF2B5EF4-FFF2-40B4-BE49-F238E27FC236}">
                  <a16:creationId xmlns:a16="http://schemas.microsoft.com/office/drawing/2014/main" id="{564DA47B-B126-4AAE-B3F3-DD2EC557D4C5}"/>
                </a:ext>
              </a:extLst>
            </p:cNvPr>
            <p:cNvSpPr/>
            <p:nvPr/>
          </p:nvSpPr>
          <p:spPr>
            <a:xfrm>
              <a:off x="5790402" y="1002678"/>
              <a:ext cx="49078" cy="49078"/>
            </a:xfrm>
            <a:custGeom>
              <a:avLst/>
              <a:gdLst>
                <a:gd name="connsiteX0" fmla="*/ 24539 w 49078"/>
                <a:gd name="connsiteY0" fmla="*/ 0 h 49078"/>
                <a:gd name="connsiteX1" fmla="*/ 0 w 49078"/>
                <a:gd name="connsiteY1" fmla="*/ 24539 h 49078"/>
                <a:gd name="connsiteX2" fmla="*/ 24539 w 49078"/>
                <a:gd name="connsiteY2" fmla="*/ 49079 h 49078"/>
                <a:gd name="connsiteX3" fmla="*/ 49079 w 49078"/>
                <a:gd name="connsiteY3" fmla="*/ 24539 h 49078"/>
                <a:gd name="connsiteX4" fmla="*/ 24539 w 49078"/>
                <a:gd name="connsiteY4" fmla="*/ 0 h 49078"/>
                <a:gd name="connsiteX5" fmla="*/ 35275 w 49078"/>
                <a:gd name="connsiteY5" fmla="*/ 9969 h 49078"/>
                <a:gd name="connsiteX6" fmla="*/ 24539 w 49078"/>
                <a:gd name="connsiteY6" fmla="*/ 20705 h 49078"/>
                <a:gd name="connsiteX7" fmla="*/ 13803 w 49078"/>
                <a:gd name="connsiteY7" fmla="*/ 9969 h 49078"/>
                <a:gd name="connsiteX8" fmla="*/ 24539 w 49078"/>
                <a:gd name="connsiteY8" fmla="*/ 6902 h 49078"/>
                <a:gd name="connsiteX9" fmla="*/ 35275 w 49078"/>
                <a:gd name="connsiteY9" fmla="*/ 9969 h 49078"/>
                <a:gd name="connsiteX10" fmla="*/ 9969 w 49078"/>
                <a:gd name="connsiteY10" fmla="*/ 13803 h 49078"/>
                <a:gd name="connsiteX11" fmla="*/ 20705 w 49078"/>
                <a:gd name="connsiteY11" fmla="*/ 24539 h 49078"/>
                <a:gd name="connsiteX12" fmla="*/ 9969 w 49078"/>
                <a:gd name="connsiteY12" fmla="*/ 35275 h 49078"/>
                <a:gd name="connsiteX13" fmla="*/ 6902 w 49078"/>
                <a:gd name="connsiteY13" fmla="*/ 24539 h 49078"/>
                <a:gd name="connsiteX14" fmla="*/ 9969 w 49078"/>
                <a:gd name="connsiteY14" fmla="*/ 13803 h 49078"/>
                <a:gd name="connsiteX15" fmla="*/ 13803 w 49078"/>
                <a:gd name="connsiteY15" fmla="*/ 39876 h 49078"/>
                <a:gd name="connsiteX16" fmla="*/ 24539 w 49078"/>
                <a:gd name="connsiteY16" fmla="*/ 29140 h 49078"/>
                <a:gd name="connsiteX17" fmla="*/ 35275 w 49078"/>
                <a:gd name="connsiteY17" fmla="*/ 39876 h 49078"/>
                <a:gd name="connsiteX18" fmla="*/ 24539 w 49078"/>
                <a:gd name="connsiteY18" fmla="*/ 42944 h 49078"/>
                <a:gd name="connsiteX19" fmla="*/ 13803 w 49078"/>
                <a:gd name="connsiteY19" fmla="*/ 39876 h 49078"/>
                <a:gd name="connsiteX20" fmla="*/ 39876 w 49078"/>
                <a:gd name="connsiteY20" fmla="*/ 35275 h 49078"/>
                <a:gd name="connsiteX21" fmla="*/ 29140 w 49078"/>
                <a:gd name="connsiteY21" fmla="*/ 24539 h 49078"/>
                <a:gd name="connsiteX22" fmla="*/ 39876 w 49078"/>
                <a:gd name="connsiteY22" fmla="*/ 13803 h 49078"/>
                <a:gd name="connsiteX23" fmla="*/ 42944 w 49078"/>
                <a:gd name="connsiteY23" fmla="*/ 24539 h 49078"/>
                <a:gd name="connsiteX24" fmla="*/ 39876 w 49078"/>
                <a:gd name="connsiteY24" fmla="*/ 35275 h 4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078" h="49078">
                  <a:moveTo>
                    <a:pt x="24539" y="0"/>
                  </a:moveTo>
                  <a:cubicBezTo>
                    <a:pt x="10736" y="0"/>
                    <a:pt x="0" y="10736"/>
                    <a:pt x="0" y="24539"/>
                  </a:cubicBezTo>
                  <a:cubicBezTo>
                    <a:pt x="0" y="38343"/>
                    <a:pt x="10736" y="49079"/>
                    <a:pt x="24539" y="49079"/>
                  </a:cubicBezTo>
                  <a:cubicBezTo>
                    <a:pt x="38343" y="49079"/>
                    <a:pt x="49079" y="38343"/>
                    <a:pt x="49079" y="24539"/>
                  </a:cubicBezTo>
                  <a:cubicBezTo>
                    <a:pt x="49079" y="11503"/>
                    <a:pt x="38343" y="0"/>
                    <a:pt x="24539" y="0"/>
                  </a:cubicBezTo>
                  <a:moveTo>
                    <a:pt x="35275" y="9969"/>
                  </a:moveTo>
                  <a:lnTo>
                    <a:pt x="24539" y="20705"/>
                  </a:lnTo>
                  <a:lnTo>
                    <a:pt x="13803" y="9969"/>
                  </a:lnTo>
                  <a:cubicBezTo>
                    <a:pt x="16871" y="7669"/>
                    <a:pt x="20705" y="6902"/>
                    <a:pt x="24539" y="6902"/>
                  </a:cubicBezTo>
                  <a:cubicBezTo>
                    <a:pt x="29140" y="6135"/>
                    <a:pt x="32208" y="7669"/>
                    <a:pt x="35275" y="9969"/>
                  </a:cubicBezTo>
                  <a:moveTo>
                    <a:pt x="9969" y="13803"/>
                  </a:moveTo>
                  <a:lnTo>
                    <a:pt x="20705" y="24539"/>
                  </a:lnTo>
                  <a:lnTo>
                    <a:pt x="9969" y="35275"/>
                  </a:lnTo>
                  <a:cubicBezTo>
                    <a:pt x="7669" y="32208"/>
                    <a:pt x="6902" y="28374"/>
                    <a:pt x="6902" y="24539"/>
                  </a:cubicBezTo>
                  <a:cubicBezTo>
                    <a:pt x="6135" y="20705"/>
                    <a:pt x="7669" y="16871"/>
                    <a:pt x="9969" y="13803"/>
                  </a:cubicBezTo>
                  <a:moveTo>
                    <a:pt x="13803" y="39876"/>
                  </a:moveTo>
                  <a:lnTo>
                    <a:pt x="24539" y="29140"/>
                  </a:lnTo>
                  <a:lnTo>
                    <a:pt x="35275" y="39876"/>
                  </a:lnTo>
                  <a:cubicBezTo>
                    <a:pt x="32208" y="42177"/>
                    <a:pt x="28373" y="42944"/>
                    <a:pt x="24539" y="42944"/>
                  </a:cubicBezTo>
                  <a:cubicBezTo>
                    <a:pt x="20705" y="43711"/>
                    <a:pt x="16871" y="42177"/>
                    <a:pt x="13803" y="39876"/>
                  </a:cubicBezTo>
                  <a:moveTo>
                    <a:pt x="39876" y="35275"/>
                  </a:moveTo>
                  <a:lnTo>
                    <a:pt x="29140" y="24539"/>
                  </a:lnTo>
                  <a:lnTo>
                    <a:pt x="39876" y="13803"/>
                  </a:lnTo>
                  <a:cubicBezTo>
                    <a:pt x="42177" y="16871"/>
                    <a:pt x="42944" y="20705"/>
                    <a:pt x="42944" y="24539"/>
                  </a:cubicBezTo>
                  <a:cubicBezTo>
                    <a:pt x="42944" y="29140"/>
                    <a:pt x="42177" y="32208"/>
                    <a:pt x="39876" y="35275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305">
              <a:extLst>
                <a:ext uri="{FF2B5EF4-FFF2-40B4-BE49-F238E27FC236}">
                  <a16:creationId xmlns:a16="http://schemas.microsoft.com/office/drawing/2014/main" id="{5166359B-9ED6-47C6-A211-2464D0766575}"/>
                </a:ext>
              </a:extLst>
            </p:cNvPr>
            <p:cNvSpPr/>
            <p:nvPr/>
          </p:nvSpPr>
          <p:spPr>
            <a:xfrm>
              <a:off x="5721385" y="935195"/>
              <a:ext cx="186345" cy="185578"/>
            </a:xfrm>
            <a:custGeom>
              <a:avLst/>
              <a:gdLst>
                <a:gd name="connsiteX0" fmla="*/ 144935 w 186345"/>
                <a:gd name="connsiteY0" fmla="*/ 72851 h 185578"/>
                <a:gd name="connsiteX1" fmla="*/ 162573 w 186345"/>
                <a:gd name="connsiteY1" fmla="*/ 55213 h 185578"/>
                <a:gd name="connsiteX2" fmla="*/ 185578 w 186345"/>
                <a:gd name="connsiteY2" fmla="*/ 55213 h 185578"/>
                <a:gd name="connsiteX3" fmla="*/ 185578 w 186345"/>
                <a:gd name="connsiteY3" fmla="*/ 49079 h 185578"/>
                <a:gd name="connsiteX4" fmla="*/ 161039 w 186345"/>
                <a:gd name="connsiteY4" fmla="*/ 49079 h 185578"/>
                <a:gd name="connsiteX5" fmla="*/ 158738 w 186345"/>
                <a:gd name="connsiteY5" fmla="*/ 49845 h 185578"/>
                <a:gd name="connsiteX6" fmla="*/ 141101 w 186345"/>
                <a:gd name="connsiteY6" fmla="*/ 67483 h 185578"/>
                <a:gd name="connsiteX7" fmla="*/ 134966 w 186345"/>
                <a:gd name="connsiteY7" fmla="*/ 67483 h 185578"/>
                <a:gd name="connsiteX8" fmla="*/ 136500 w 186345"/>
                <a:gd name="connsiteY8" fmla="*/ 65949 h 185578"/>
                <a:gd name="connsiteX9" fmla="*/ 137267 w 186345"/>
                <a:gd name="connsiteY9" fmla="*/ 63649 h 185578"/>
                <a:gd name="connsiteX10" fmla="*/ 136500 w 186345"/>
                <a:gd name="connsiteY10" fmla="*/ 61348 h 185578"/>
                <a:gd name="connsiteX11" fmla="*/ 123463 w 186345"/>
                <a:gd name="connsiteY11" fmla="*/ 48312 h 185578"/>
                <a:gd name="connsiteX12" fmla="*/ 118862 w 186345"/>
                <a:gd name="connsiteY12" fmla="*/ 48312 h 185578"/>
                <a:gd name="connsiteX13" fmla="*/ 117328 w 186345"/>
                <a:gd name="connsiteY13" fmla="*/ 49845 h 185578"/>
                <a:gd name="connsiteX14" fmla="*/ 117328 w 186345"/>
                <a:gd name="connsiteY14" fmla="*/ 43711 h 185578"/>
                <a:gd name="connsiteX15" fmla="*/ 134966 w 186345"/>
                <a:gd name="connsiteY15" fmla="*/ 26073 h 185578"/>
                <a:gd name="connsiteX16" fmla="*/ 135733 w 186345"/>
                <a:gd name="connsiteY16" fmla="*/ 23772 h 185578"/>
                <a:gd name="connsiteX17" fmla="*/ 135733 w 186345"/>
                <a:gd name="connsiteY17" fmla="*/ 0 h 185578"/>
                <a:gd name="connsiteX18" fmla="*/ 129598 w 186345"/>
                <a:gd name="connsiteY18" fmla="*/ 0 h 185578"/>
                <a:gd name="connsiteX19" fmla="*/ 129598 w 186345"/>
                <a:gd name="connsiteY19" fmla="*/ 23006 h 185578"/>
                <a:gd name="connsiteX20" fmla="*/ 111960 w 186345"/>
                <a:gd name="connsiteY20" fmla="*/ 40643 h 185578"/>
                <a:gd name="connsiteX21" fmla="*/ 111194 w 186345"/>
                <a:gd name="connsiteY21" fmla="*/ 42944 h 185578"/>
                <a:gd name="connsiteX22" fmla="*/ 111194 w 186345"/>
                <a:gd name="connsiteY22" fmla="*/ 53680 h 185578"/>
                <a:gd name="connsiteX23" fmla="*/ 105059 w 186345"/>
                <a:gd name="connsiteY23" fmla="*/ 51379 h 185578"/>
                <a:gd name="connsiteX24" fmla="*/ 105059 w 186345"/>
                <a:gd name="connsiteY24" fmla="*/ 44477 h 185578"/>
                <a:gd name="connsiteX25" fmla="*/ 107359 w 186345"/>
                <a:gd name="connsiteY25" fmla="*/ 42177 h 185578"/>
                <a:gd name="connsiteX26" fmla="*/ 108126 w 186345"/>
                <a:gd name="connsiteY26" fmla="*/ 39876 h 185578"/>
                <a:gd name="connsiteX27" fmla="*/ 108126 w 186345"/>
                <a:gd name="connsiteY27" fmla="*/ 29140 h 185578"/>
                <a:gd name="connsiteX28" fmla="*/ 119629 w 186345"/>
                <a:gd name="connsiteY28" fmla="*/ 17638 h 185578"/>
                <a:gd name="connsiteX29" fmla="*/ 120396 w 186345"/>
                <a:gd name="connsiteY29" fmla="*/ 15337 h 185578"/>
                <a:gd name="connsiteX30" fmla="*/ 120396 w 186345"/>
                <a:gd name="connsiteY30" fmla="*/ 0 h 185578"/>
                <a:gd name="connsiteX31" fmla="*/ 114261 w 186345"/>
                <a:gd name="connsiteY31" fmla="*/ 0 h 185578"/>
                <a:gd name="connsiteX32" fmla="*/ 114261 w 186345"/>
                <a:gd name="connsiteY32" fmla="*/ 13803 h 185578"/>
                <a:gd name="connsiteX33" fmla="*/ 102758 w 186345"/>
                <a:gd name="connsiteY33" fmla="*/ 25306 h 185578"/>
                <a:gd name="connsiteX34" fmla="*/ 101991 w 186345"/>
                <a:gd name="connsiteY34" fmla="*/ 27607 h 185578"/>
                <a:gd name="connsiteX35" fmla="*/ 101991 w 186345"/>
                <a:gd name="connsiteY35" fmla="*/ 38343 h 185578"/>
                <a:gd name="connsiteX36" fmla="*/ 100458 w 186345"/>
                <a:gd name="connsiteY36" fmla="*/ 39876 h 185578"/>
                <a:gd name="connsiteX37" fmla="*/ 95857 w 186345"/>
                <a:gd name="connsiteY37" fmla="*/ 39876 h 185578"/>
                <a:gd name="connsiteX38" fmla="*/ 95857 w 186345"/>
                <a:gd name="connsiteY38" fmla="*/ 0 h 185578"/>
                <a:gd name="connsiteX39" fmla="*/ 89722 w 186345"/>
                <a:gd name="connsiteY39" fmla="*/ 0 h 185578"/>
                <a:gd name="connsiteX40" fmla="*/ 89722 w 186345"/>
                <a:gd name="connsiteY40" fmla="*/ 39876 h 185578"/>
                <a:gd name="connsiteX41" fmla="*/ 85120 w 186345"/>
                <a:gd name="connsiteY41" fmla="*/ 39876 h 185578"/>
                <a:gd name="connsiteX42" fmla="*/ 83587 w 186345"/>
                <a:gd name="connsiteY42" fmla="*/ 38343 h 185578"/>
                <a:gd name="connsiteX43" fmla="*/ 83587 w 186345"/>
                <a:gd name="connsiteY43" fmla="*/ 27607 h 185578"/>
                <a:gd name="connsiteX44" fmla="*/ 82820 w 186345"/>
                <a:gd name="connsiteY44" fmla="*/ 25306 h 185578"/>
                <a:gd name="connsiteX45" fmla="*/ 71317 w 186345"/>
                <a:gd name="connsiteY45" fmla="*/ 13803 h 185578"/>
                <a:gd name="connsiteX46" fmla="*/ 71317 w 186345"/>
                <a:gd name="connsiteY46" fmla="*/ 0 h 185578"/>
                <a:gd name="connsiteX47" fmla="*/ 65182 w 186345"/>
                <a:gd name="connsiteY47" fmla="*/ 0 h 185578"/>
                <a:gd name="connsiteX48" fmla="*/ 65182 w 186345"/>
                <a:gd name="connsiteY48" fmla="*/ 15337 h 185578"/>
                <a:gd name="connsiteX49" fmla="*/ 65949 w 186345"/>
                <a:gd name="connsiteY49" fmla="*/ 17638 h 185578"/>
                <a:gd name="connsiteX50" fmla="*/ 77452 w 186345"/>
                <a:gd name="connsiteY50" fmla="*/ 29140 h 185578"/>
                <a:gd name="connsiteX51" fmla="*/ 77452 w 186345"/>
                <a:gd name="connsiteY51" fmla="*/ 39876 h 185578"/>
                <a:gd name="connsiteX52" fmla="*/ 78219 w 186345"/>
                <a:gd name="connsiteY52" fmla="*/ 42177 h 185578"/>
                <a:gd name="connsiteX53" fmla="*/ 80520 w 186345"/>
                <a:gd name="connsiteY53" fmla="*/ 44477 h 185578"/>
                <a:gd name="connsiteX54" fmla="*/ 80520 w 186345"/>
                <a:gd name="connsiteY54" fmla="*/ 51379 h 185578"/>
                <a:gd name="connsiteX55" fmla="*/ 74385 w 186345"/>
                <a:gd name="connsiteY55" fmla="*/ 53680 h 185578"/>
                <a:gd name="connsiteX56" fmla="*/ 74385 w 186345"/>
                <a:gd name="connsiteY56" fmla="*/ 42944 h 185578"/>
                <a:gd name="connsiteX57" fmla="*/ 73618 w 186345"/>
                <a:gd name="connsiteY57" fmla="*/ 40643 h 185578"/>
                <a:gd name="connsiteX58" fmla="*/ 55980 w 186345"/>
                <a:gd name="connsiteY58" fmla="*/ 23006 h 185578"/>
                <a:gd name="connsiteX59" fmla="*/ 55980 w 186345"/>
                <a:gd name="connsiteY59" fmla="*/ 0 h 185578"/>
                <a:gd name="connsiteX60" fmla="*/ 49845 w 186345"/>
                <a:gd name="connsiteY60" fmla="*/ 0 h 185578"/>
                <a:gd name="connsiteX61" fmla="*/ 49845 w 186345"/>
                <a:gd name="connsiteY61" fmla="*/ 24539 h 185578"/>
                <a:gd name="connsiteX62" fmla="*/ 50612 w 186345"/>
                <a:gd name="connsiteY62" fmla="*/ 26840 h 185578"/>
                <a:gd name="connsiteX63" fmla="*/ 68250 w 186345"/>
                <a:gd name="connsiteY63" fmla="*/ 44477 h 185578"/>
                <a:gd name="connsiteX64" fmla="*/ 68250 w 186345"/>
                <a:gd name="connsiteY64" fmla="*/ 50612 h 185578"/>
                <a:gd name="connsiteX65" fmla="*/ 66716 w 186345"/>
                <a:gd name="connsiteY65" fmla="*/ 49079 h 185578"/>
                <a:gd name="connsiteX66" fmla="*/ 62115 w 186345"/>
                <a:gd name="connsiteY66" fmla="*/ 49079 h 185578"/>
                <a:gd name="connsiteX67" fmla="*/ 49079 w 186345"/>
                <a:gd name="connsiteY67" fmla="*/ 62115 h 185578"/>
                <a:gd name="connsiteX68" fmla="*/ 48312 w 186345"/>
                <a:gd name="connsiteY68" fmla="*/ 64416 h 185578"/>
                <a:gd name="connsiteX69" fmla="*/ 49079 w 186345"/>
                <a:gd name="connsiteY69" fmla="*/ 66716 h 185578"/>
                <a:gd name="connsiteX70" fmla="*/ 50612 w 186345"/>
                <a:gd name="connsiteY70" fmla="*/ 68250 h 185578"/>
                <a:gd name="connsiteX71" fmla="*/ 44477 w 186345"/>
                <a:gd name="connsiteY71" fmla="*/ 68250 h 185578"/>
                <a:gd name="connsiteX72" fmla="*/ 26840 w 186345"/>
                <a:gd name="connsiteY72" fmla="*/ 50612 h 185578"/>
                <a:gd name="connsiteX73" fmla="*/ 24539 w 186345"/>
                <a:gd name="connsiteY73" fmla="*/ 49845 h 185578"/>
                <a:gd name="connsiteX74" fmla="*/ 0 w 186345"/>
                <a:gd name="connsiteY74" fmla="*/ 49845 h 185578"/>
                <a:gd name="connsiteX75" fmla="*/ 0 w 186345"/>
                <a:gd name="connsiteY75" fmla="*/ 55980 h 185578"/>
                <a:gd name="connsiteX76" fmla="*/ 23006 w 186345"/>
                <a:gd name="connsiteY76" fmla="*/ 55980 h 185578"/>
                <a:gd name="connsiteX77" fmla="*/ 40643 w 186345"/>
                <a:gd name="connsiteY77" fmla="*/ 73618 h 185578"/>
                <a:gd name="connsiteX78" fmla="*/ 42944 w 186345"/>
                <a:gd name="connsiteY78" fmla="*/ 74385 h 185578"/>
                <a:gd name="connsiteX79" fmla="*/ 53680 w 186345"/>
                <a:gd name="connsiteY79" fmla="*/ 74385 h 185578"/>
                <a:gd name="connsiteX80" fmla="*/ 51379 w 186345"/>
                <a:gd name="connsiteY80" fmla="*/ 80520 h 185578"/>
                <a:gd name="connsiteX81" fmla="*/ 44477 w 186345"/>
                <a:gd name="connsiteY81" fmla="*/ 80520 h 185578"/>
                <a:gd name="connsiteX82" fmla="*/ 42177 w 186345"/>
                <a:gd name="connsiteY82" fmla="*/ 78219 h 185578"/>
                <a:gd name="connsiteX83" fmla="*/ 39876 w 186345"/>
                <a:gd name="connsiteY83" fmla="*/ 77452 h 185578"/>
                <a:gd name="connsiteX84" fmla="*/ 29140 w 186345"/>
                <a:gd name="connsiteY84" fmla="*/ 77452 h 185578"/>
                <a:gd name="connsiteX85" fmla="*/ 17638 w 186345"/>
                <a:gd name="connsiteY85" fmla="*/ 65949 h 185578"/>
                <a:gd name="connsiteX86" fmla="*/ 15337 w 186345"/>
                <a:gd name="connsiteY86" fmla="*/ 65182 h 185578"/>
                <a:gd name="connsiteX87" fmla="*/ 0 w 186345"/>
                <a:gd name="connsiteY87" fmla="*/ 65182 h 185578"/>
                <a:gd name="connsiteX88" fmla="*/ 0 w 186345"/>
                <a:gd name="connsiteY88" fmla="*/ 71317 h 185578"/>
                <a:gd name="connsiteX89" fmla="*/ 13803 w 186345"/>
                <a:gd name="connsiteY89" fmla="*/ 71317 h 185578"/>
                <a:gd name="connsiteX90" fmla="*/ 25306 w 186345"/>
                <a:gd name="connsiteY90" fmla="*/ 82820 h 185578"/>
                <a:gd name="connsiteX91" fmla="*/ 27607 w 186345"/>
                <a:gd name="connsiteY91" fmla="*/ 83587 h 185578"/>
                <a:gd name="connsiteX92" fmla="*/ 38343 w 186345"/>
                <a:gd name="connsiteY92" fmla="*/ 83587 h 185578"/>
                <a:gd name="connsiteX93" fmla="*/ 39876 w 186345"/>
                <a:gd name="connsiteY93" fmla="*/ 85121 h 185578"/>
                <a:gd name="connsiteX94" fmla="*/ 39876 w 186345"/>
                <a:gd name="connsiteY94" fmla="*/ 89722 h 185578"/>
                <a:gd name="connsiteX95" fmla="*/ 0 w 186345"/>
                <a:gd name="connsiteY95" fmla="*/ 89722 h 185578"/>
                <a:gd name="connsiteX96" fmla="*/ 0 w 186345"/>
                <a:gd name="connsiteY96" fmla="*/ 95857 h 185578"/>
                <a:gd name="connsiteX97" fmla="*/ 39876 w 186345"/>
                <a:gd name="connsiteY97" fmla="*/ 95857 h 185578"/>
                <a:gd name="connsiteX98" fmla="*/ 39876 w 186345"/>
                <a:gd name="connsiteY98" fmla="*/ 100458 h 185578"/>
                <a:gd name="connsiteX99" fmla="*/ 38343 w 186345"/>
                <a:gd name="connsiteY99" fmla="*/ 101991 h 185578"/>
                <a:gd name="connsiteX100" fmla="*/ 27607 w 186345"/>
                <a:gd name="connsiteY100" fmla="*/ 101991 h 185578"/>
                <a:gd name="connsiteX101" fmla="*/ 25306 w 186345"/>
                <a:gd name="connsiteY101" fmla="*/ 102758 h 185578"/>
                <a:gd name="connsiteX102" fmla="*/ 13803 w 186345"/>
                <a:gd name="connsiteY102" fmla="*/ 114261 h 185578"/>
                <a:gd name="connsiteX103" fmla="*/ 0 w 186345"/>
                <a:gd name="connsiteY103" fmla="*/ 114261 h 185578"/>
                <a:gd name="connsiteX104" fmla="*/ 0 w 186345"/>
                <a:gd name="connsiteY104" fmla="*/ 120396 h 185578"/>
                <a:gd name="connsiteX105" fmla="*/ 15337 w 186345"/>
                <a:gd name="connsiteY105" fmla="*/ 120396 h 185578"/>
                <a:gd name="connsiteX106" fmla="*/ 17638 w 186345"/>
                <a:gd name="connsiteY106" fmla="*/ 119629 h 185578"/>
                <a:gd name="connsiteX107" fmla="*/ 29140 w 186345"/>
                <a:gd name="connsiteY107" fmla="*/ 108126 h 185578"/>
                <a:gd name="connsiteX108" fmla="*/ 39876 w 186345"/>
                <a:gd name="connsiteY108" fmla="*/ 108126 h 185578"/>
                <a:gd name="connsiteX109" fmla="*/ 42177 w 186345"/>
                <a:gd name="connsiteY109" fmla="*/ 107359 h 185578"/>
                <a:gd name="connsiteX110" fmla="*/ 44477 w 186345"/>
                <a:gd name="connsiteY110" fmla="*/ 105059 h 185578"/>
                <a:gd name="connsiteX111" fmla="*/ 51379 w 186345"/>
                <a:gd name="connsiteY111" fmla="*/ 105059 h 185578"/>
                <a:gd name="connsiteX112" fmla="*/ 53680 w 186345"/>
                <a:gd name="connsiteY112" fmla="*/ 111194 h 185578"/>
                <a:gd name="connsiteX113" fmla="*/ 42944 w 186345"/>
                <a:gd name="connsiteY113" fmla="*/ 111194 h 185578"/>
                <a:gd name="connsiteX114" fmla="*/ 40643 w 186345"/>
                <a:gd name="connsiteY114" fmla="*/ 111961 h 185578"/>
                <a:gd name="connsiteX115" fmla="*/ 23006 w 186345"/>
                <a:gd name="connsiteY115" fmla="*/ 129598 h 185578"/>
                <a:gd name="connsiteX116" fmla="*/ 0 w 186345"/>
                <a:gd name="connsiteY116" fmla="*/ 129598 h 185578"/>
                <a:gd name="connsiteX117" fmla="*/ 0 w 186345"/>
                <a:gd name="connsiteY117" fmla="*/ 135733 h 185578"/>
                <a:gd name="connsiteX118" fmla="*/ 24539 w 186345"/>
                <a:gd name="connsiteY118" fmla="*/ 135733 h 185578"/>
                <a:gd name="connsiteX119" fmla="*/ 26840 w 186345"/>
                <a:gd name="connsiteY119" fmla="*/ 134966 h 185578"/>
                <a:gd name="connsiteX120" fmla="*/ 44477 w 186345"/>
                <a:gd name="connsiteY120" fmla="*/ 117329 h 185578"/>
                <a:gd name="connsiteX121" fmla="*/ 50612 w 186345"/>
                <a:gd name="connsiteY121" fmla="*/ 117329 h 185578"/>
                <a:gd name="connsiteX122" fmla="*/ 49079 w 186345"/>
                <a:gd name="connsiteY122" fmla="*/ 118862 h 185578"/>
                <a:gd name="connsiteX123" fmla="*/ 48312 w 186345"/>
                <a:gd name="connsiteY123" fmla="*/ 121163 h 185578"/>
                <a:gd name="connsiteX124" fmla="*/ 49079 w 186345"/>
                <a:gd name="connsiteY124" fmla="*/ 123463 h 185578"/>
                <a:gd name="connsiteX125" fmla="*/ 62115 w 186345"/>
                <a:gd name="connsiteY125" fmla="*/ 136500 h 185578"/>
                <a:gd name="connsiteX126" fmla="*/ 66716 w 186345"/>
                <a:gd name="connsiteY126" fmla="*/ 136500 h 185578"/>
                <a:gd name="connsiteX127" fmla="*/ 68250 w 186345"/>
                <a:gd name="connsiteY127" fmla="*/ 134966 h 185578"/>
                <a:gd name="connsiteX128" fmla="*/ 68250 w 186345"/>
                <a:gd name="connsiteY128" fmla="*/ 141101 h 185578"/>
                <a:gd name="connsiteX129" fmla="*/ 50612 w 186345"/>
                <a:gd name="connsiteY129" fmla="*/ 158739 h 185578"/>
                <a:gd name="connsiteX130" fmla="*/ 49845 w 186345"/>
                <a:gd name="connsiteY130" fmla="*/ 161039 h 185578"/>
                <a:gd name="connsiteX131" fmla="*/ 49845 w 186345"/>
                <a:gd name="connsiteY131" fmla="*/ 185578 h 185578"/>
                <a:gd name="connsiteX132" fmla="*/ 55980 w 186345"/>
                <a:gd name="connsiteY132" fmla="*/ 185578 h 185578"/>
                <a:gd name="connsiteX133" fmla="*/ 55980 w 186345"/>
                <a:gd name="connsiteY133" fmla="*/ 162573 h 185578"/>
                <a:gd name="connsiteX134" fmla="*/ 73618 w 186345"/>
                <a:gd name="connsiteY134" fmla="*/ 144935 h 185578"/>
                <a:gd name="connsiteX135" fmla="*/ 74385 w 186345"/>
                <a:gd name="connsiteY135" fmla="*/ 142635 h 185578"/>
                <a:gd name="connsiteX136" fmla="*/ 74385 w 186345"/>
                <a:gd name="connsiteY136" fmla="*/ 131899 h 185578"/>
                <a:gd name="connsiteX137" fmla="*/ 80520 w 186345"/>
                <a:gd name="connsiteY137" fmla="*/ 134199 h 185578"/>
                <a:gd name="connsiteX138" fmla="*/ 80520 w 186345"/>
                <a:gd name="connsiteY138" fmla="*/ 141101 h 185578"/>
                <a:gd name="connsiteX139" fmla="*/ 78219 w 186345"/>
                <a:gd name="connsiteY139" fmla="*/ 143401 h 185578"/>
                <a:gd name="connsiteX140" fmla="*/ 77452 w 186345"/>
                <a:gd name="connsiteY140" fmla="*/ 145702 h 185578"/>
                <a:gd name="connsiteX141" fmla="*/ 77452 w 186345"/>
                <a:gd name="connsiteY141" fmla="*/ 156438 h 185578"/>
                <a:gd name="connsiteX142" fmla="*/ 65949 w 186345"/>
                <a:gd name="connsiteY142" fmla="*/ 167941 h 185578"/>
                <a:gd name="connsiteX143" fmla="*/ 65182 w 186345"/>
                <a:gd name="connsiteY143" fmla="*/ 170241 h 185578"/>
                <a:gd name="connsiteX144" fmla="*/ 65182 w 186345"/>
                <a:gd name="connsiteY144" fmla="*/ 185578 h 185578"/>
                <a:gd name="connsiteX145" fmla="*/ 71317 w 186345"/>
                <a:gd name="connsiteY145" fmla="*/ 185578 h 185578"/>
                <a:gd name="connsiteX146" fmla="*/ 71317 w 186345"/>
                <a:gd name="connsiteY146" fmla="*/ 171775 h 185578"/>
                <a:gd name="connsiteX147" fmla="*/ 82820 w 186345"/>
                <a:gd name="connsiteY147" fmla="*/ 160272 h 185578"/>
                <a:gd name="connsiteX148" fmla="*/ 83587 w 186345"/>
                <a:gd name="connsiteY148" fmla="*/ 157972 h 185578"/>
                <a:gd name="connsiteX149" fmla="*/ 83587 w 186345"/>
                <a:gd name="connsiteY149" fmla="*/ 145702 h 185578"/>
                <a:gd name="connsiteX150" fmla="*/ 85120 w 186345"/>
                <a:gd name="connsiteY150" fmla="*/ 144168 h 185578"/>
                <a:gd name="connsiteX151" fmla="*/ 89722 w 186345"/>
                <a:gd name="connsiteY151" fmla="*/ 144168 h 185578"/>
                <a:gd name="connsiteX152" fmla="*/ 89722 w 186345"/>
                <a:gd name="connsiteY152" fmla="*/ 184045 h 185578"/>
                <a:gd name="connsiteX153" fmla="*/ 95857 w 186345"/>
                <a:gd name="connsiteY153" fmla="*/ 184045 h 185578"/>
                <a:gd name="connsiteX154" fmla="*/ 95857 w 186345"/>
                <a:gd name="connsiteY154" fmla="*/ 144168 h 185578"/>
                <a:gd name="connsiteX155" fmla="*/ 100458 w 186345"/>
                <a:gd name="connsiteY155" fmla="*/ 144168 h 185578"/>
                <a:gd name="connsiteX156" fmla="*/ 101991 w 186345"/>
                <a:gd name="connsiteY156" fmla="*/ 145702 h 185578"/>
                <a:gd name="connsiteX157" fmla="*/ 101991 w 186345"/>
                <a:gd name="connsiteY157" fmla="*/ 156438 h 185578"/>
                <a:gd name="connsiteX158" fmla="*/ 102758 w 186345"/>
                <a:gd name="connsiteY158" fmla="*/ 158739 h 185578"/>
                <a:gd name="connsiteX159" fmla="*/ 114261 w 186345"/>
                <a:gd name="connsiteY159" fmla="*/ 170241 h 185578"/>
                <a:gd name="connsiteX160" fmla="*/ 114261 w 186345"/>
                <a:gd name="connsiteY160" fmla="*/ 184045 h 185578"/>
                <a:gd name="connsiteX161" fmla="*/ 120396 w 186345"/>
                <a:gd name="connsiteY161" fmla="*/ 184045 h 185578"/>
                <a:gd name="connsiteX162" fmla="*/ 120396 w 186345"/>
                <a:gd name="connsiteY162" fmla="*/ 168708 h 185578"/>
                <a:gd name="connsiteX163" fmla="*/ 119629 w 186345"/>
                <a:gd name="connsiteY163" fmla="*/ 166407 h 185578"/>
                <a:gd name="connsiteX164" fmla="*/ 108126 w 186345"/>
                <a:gd name="connsiteY164" fmla="*/ 154904 h 185578"/>
                <a:gd name="connsiteX165" fmla="*/ 108126 w 186345"/>
                <a:gd name="connsiteY165" fmla="*/ 144168 h 185578"/>
                <a:gd name="connsiteX166" fmla="*/ 107359 w 186345"/>
                <a:gd name="connsiteY166" fmla="*/ 141868 h 185578"/>
                <a:gd name="connsiteX167" fmla="*/ 105059 w 186345"/>
                <a:gd name="connsiteY167" fmla="*/ 139567 h 185578"/>
                <a:gd name="connsiteX168" fmla="*/ 105059 w 186345"/>
                <a:gd name="connsiteY168" fmla="*/ 132666 h 185578"/>
                <a:gd name="connsiteX169" fmla="*/ 111194 w 186345"/>
                <a:gd name="connsiteY169" fmla="*/ 130365 h 185578"/>
                <a:gd name="connsiteX170" fmla="*/ 111194 w 186345"/>
                <a:gd name="connsiteY170" fmla="*/ 141101 h 185578"/>
                <a:gd name="connsiteX171" fmla="*/ 111960 w 186345"/>
                <a:gd name="connsiteY171" fmla="*/ 143401 h 185578"/>
                <a:gd name="connsiteX172" fmla="*/ 129598 w 186345"/>
                <a:gd name="connsiteY172" fmla="*/ 161039 h 185578"/>
                <a:gd name="connsiteX173" fmla="*/ 129598 w 186345"/>
                <a:gd name="connsiteY173" fmla="*/ 184045 h 185578"/>
                <a:gd name="connsiteX174" fmla="*/ 135733 w 186345"/>
                <a:gd name="connsiteY174" fmla="*/ 184045 h 185578"/>
                <a:gd name="connsiteX175" fmla="*/ 135733 w 186345"/>
                <a:gd name="connsiteY175" fmla="*/ 159505 h 185578"/>
                <a:gd name="connsiteX176" fmla="*/ 134966 w 186345"/>
                <a:gd name="connsiteY176" fmla="*/ 157205 h 185578"/>
                <a:gd name="connsiteX177" fmla="*/ 117328 w 186345"/>
                <a:gd name="connsiteY177" fmla="*/ 139567 h 185578"/>
                <a:gd name="connsiteX178" fmla="*/ 117328 w 186345"/>
                <a:gd name="connsiteY178" fmla="*/ 133432 h 185578"/>
                <a:gd name="connsiteX179" fmla="*/ 118862 w 186345"/>
                <a:gd name="connsiteY179" fmla="*/ 134966 h 185578"/>
                <a:gd name="connsiteX180" fmla="*/ 123463 w 186345"/>
                <a:gd name="connsiteY180" fmla="*/ 134966 h 185578"/>
                <a:gd name="connsiteX181" fmla="*/ 136500 w 186345"/>
                <a:gd name="connsiteY181" fmla="*/ 121930 h 185578"/>
                <a:gd name="connsiteX182" fmla="*/ 137267 w 186345"/>
                <a:gd name="connsiteY182" fmla="*/ 119629 h 185578"/>
                <a:gd name="connsiteX183" fmla="*/ 136500 w 186345"/>
                <a:gd name="connsiteY183" fmla="*/ 117329 h 185578"/>
                <a:gd name="connsiteX184" fmla="*/ 134966 w 186345"/>
                <a:gd name="connsiteY184" fmla="*/ 115795 h 185578"/>
                <a:gd name="connsiteX185" fmla="*/ 141101 w 186345"/>
                <a:gd name="connsiteY185" fmla="*/ 115795 h 185578"/>
                <a:gd name="connsiteX186" fmla="*/ 158738 w 186345"/>
                <a:gd name="connsiteY186" fmla="*/ 133432 h 185578"/>
                <a:gd name="connsiteX187" fmla="*/ 161039 w 186345"/>
                <a:gd name="connsiteY187" fmla="*/ 134199 h 185578"/>
                <a:gd name="connsiteX188" fmla="*/ 185578 w 186345"/>
                <a:gd name="connsiteY188" fmla="*/ 134199 h 185578"/>
                <a:gd name="connsiteX189" fmla="*/ 185578 w 186345"/>
                <a:gd name="connsiteY189" fmla="*/ 128064 h 185578"/>
                <a:gd name="connsiteX190" fmla="*/ 162573 w 186345"/>
                <a:gd name="connsiteY190" fmla="*/ 128064 h 185578"/>
                <a:gd name="connsiteX191" fmla="*/ 144935 w 186345"/>
                <a:gd name="connsiteY191" fmla="*/ 110427 h 185578"/>
                <a:gd name="connsiteX192" fmla="*/ 142634 w 186345"/>
                <a:gd name="connsiteY192" fmla="*/ 109660 h 185578"/>
                <a:gd name="connsiteX193" fmla="*/ 132665 w 186345"/>
                <a:gd name="connsiteY193" fmla="*/ 109660 h 185578"/>
                <a:gd name="connsiteX194" fmla="*/ 134966 w 186345"/>
                <a:gd name="connsiteY194" fmla="*/ 103525 h 185578"/>
                <a:gd name="connsiteX195" fmla="*/ 141868 w 186345"/>
                <a:gd name="connsiteY195" fmla="*/ 103525 h 185578"/>
                <a:gd name="connsiteX196" fmla="*/ 144168 w 186345"/>
                <a:gd name="connsiteY196" fmla="*/ 105826 h 185578"/>
                <a:gd name="connsiteX197" fmla="*/ 146469 w 186345"/>
                <a:gd name="connsiteY197" fmla="*/ 106593 h 185578"/>
                <a:gd name="connsiteX198" fmla="*/ 157205 w 186345"/>
                <a:gd name="connsiteY198" fmla="*/ 106593 h 185578"/>
                <a:gd name="connsiteX199" fmla="*/ 168708 w 186345"/>
                <a:gd name="connsiteY199" fmla="*/ 118095 h 185578"/>
                <a:gd name="connsiteX200" fmla="*/ 171008 w 186345"/>
                <a:gd name="connsiteY200" fmla="*/ 118862 h 185578"/>
                <a:gd name="connsiteX201" fmla="*/ 186345 w 186345"/>
                <a:gd name="connsiteY201" fmla="*/ 118862 h 185578"/>
                <a:gd name="connsiteX202" fmla="*/ 186345 w 186345"/>
                <a:gd name="connsiteY202" fmla="*/ 112727 h 185578"/>
                <a:gd name="connsiteX203" fmla="*/ 172542 w 186345"/>
                <a:gd name="connsiteY203" fmla="*/ 112727 h 185578"/>
                <a:gd name="connsiteX204" fmla="*/ 161039 w 186345"/>
                <a:gd name="connsiteY204" fmla="*/ 101225 h 185578"/>
                <a:gd name="connsiteX205" fmla="*/ 158738 w 186345"/>
                <a:gd name="connsiteY205" fmla="*/ 100458 h 185578"/>
                <a:gd name="connsiteX206" fmla="*/ 148002 w 186345"/>
                <a:gd name="connsiteY206" fmla="*/ 100458 h 185578"/>
                <a:gd name="connsiteX207" fmla="*/ 146469 w 186345"/>
                <a:gd name="connsiteY207" fmla="*/ 98924 h 185578"/>
                <a:gd name="connsiteX208" fmla="*/ 146469 w 186345"/>
                <a:gd name="connsiteY208" fmla="*/ 94323 h 185578"/>
                <a:gd name="connsiteX209" fmla="*/ 186345 w 186345"/>
                <a:gd name="connsiteY209" fmla="*/ 94323 h 185578"/>
                <a:gd name="connsiteX210" fmla="*/ 186345 w 186345"/>
                <a:gd name="connsiteY210" fmla="*/ 88188 h 185578"/>
                <a:gd name="connsiteX211" fmla="*/ 146469 w 186345"/>
                <a:gd name="connsiteY211" fmla="*/ 88188 h 185578"/>
                <a:gd name="connsiteX212" fmla="*/ 146469 w 186345"/>
                <a:gd name="connsiteY212" fmla="*/ 84354 h 185578"/>
                <a:gd name="connsiteX213" fmla="*/ 148002 w 186345"/>
                <a:gd name="connsiteY213" fmla="*/ 82820 h 185578"/>
                <a:gd name="connsiteX214" fmla="*/ 158738 w 186345"/>
                <a:gd name="connsiteY214" fmla="*/ 82820 h 185578"/>
                <a:gd name="connsiteX215" fmla="*/ 161039 w 186345"/>
                <a:gd name="connsiteY215" fmla="*/ 82053 h 185578"/>
                <a:gd name="connsiteX216" fmla="*/ 172542 w 186345"/>
                <a:gd name="connsiteY216" fmla="*/ 70550 h 185578"/>
                <a:gd name="connsiteX217" fmla="*/ 186345 w 186345"/>
                <a:gd name="connsiteY217" fmla="*/ 70550 h 185578"/>
                <a:gd name="connsiteX218" fmla="*/ 186345 w 186345"/>
                <a:gd name="connsiteY218" fmla="*/ 64416 h 185578"/>
                <a:gd name="connsiteX219" fmla="*/ 171008 w 186345"/>
                <a:gd name="connsiteY219" fmla="*/ 64416 h 185578"/>
                <a:gd name="connsiteX220" fmla="*/ 168708 w 186345"/>
                <a:gd name="connsiteY220" fmla="*/ 65182 h 185578"/>
                <a:gd name="connsiteX221" fmla="*/ 157205 w 186345"/>
                <a:gd name="connsiteY221" fmla="*/ 76685 h 185578"/>
                <a:gd name="connsiteX222" fmla="*/ 146469 w 186345"/>
                <a:gd name="connsiteY222" fmla="*/ 76685 h 185578"/>
                <a:gd name="connsiteX223" fmla="*/ 144168 w 186345"/>
                <a:gd name="connsiteY223" fmla="*/ 77452 h 185578"/>
                <a:gd name="connsiteX224" fmla="*/ 141868 w 186345"/>
                <a:gd name="connsiteY224" fmla="*/ 79753 h 185578"/>
                <a:gd name="connsiteX225" fmla="*/ 134966 w 186345"/>
                <a:gd name="connsiteY225" fmla="*/ 79753 h 185578"/>
                <a:gd name="connsiteX226" fmla="*/ 132665 w 186345"/>
                <a:gd name="connsiteY226" fmla="*/ 73618 h 185578"/>
                <a:gd name="connsiteX227" fmla="*/ 143401 w 186345"/>
                <a:gd name="connsiteY227" fmla="*/ 73618 h 185578"/>
                <a:gd name="connsiteX228" fmla="*/ 144935 w 186345"/>
                <a:gd name="connsiteY228" fmla="*/ 72851 h 185578"/>
                <a:gd name="connsiteX229" fmla="*/ 140334 w 186345"/>
                <a:gd name="connsiteY229" fmla="*/ 85887 h 185578"/>
                <a:gd name="connsiteX230" fmla="*/ 140334 w 186345"/>
                <a:gd name="connsiteY230" fmla="*/ 98157 h 185578"/>
                <a:gd name="connsiteX231" fmla="*/ 132665 w 186345"/>
                <a:gd name="connsiteY231" fmla="*/ 98157 h 185578"/>
                <a:gd name="connsiteX232" fmla="*/ 129598 w 186345"/>
                <a:gd name="connsiteY232" fmla="*/ 100458 h 185578"/>
                <a:gd name="connsiteX233" fmla="*/ 124997 w 186345"/>
                <a:gd name="connsiteY233" fmla="*/ 111194 h 185578"/>
                <a:gd name="connsiteX234" fmla="*/ 125764 w 186345"/>
                <a:gd name="connsiteY234" fmla="*/ 115028 h 185578"/>
                <a:gd name="connsiteX235" fmla="*/ 131132 w 186345"/>
                <a:gd name="connsiteY235" fmla="*/ 120396 h 185578"/>
                <a:gd name="connsiteX236" fmla="*/ 122696 w 186345"/>
                <a:gd name="connsiteY236" fmla="*/ 128831 h 185578"/>
                <a:gd name="connsiteX237" fmla="*/ 117328 w 186345"/>
                <a:gd name="connsiteY237" fmla="*/ 123463 h 185578"/>
                <a:gd name="connsiteX238" fmla="*/ 113494 w 186345"/>
                <a:gd name="connsiteY238" fmla="*/ 122696 h 185578"/>
                <a:gd name="connsiteX239" fmla="*/ 102758 w 186345"/>
                <a:gd name="connsiteY239" fmla="*/ 127298 h 185578"/>
                <a:gd name="connsiteX240" fmla="*/ 100458 w 186345"/>
                <a:gd name="connsiteY240" fmla="*/ 130365 h 185578"/>
                <a:gd name="connsiteX241" fmla="*/ 100458 w 186345"/>
                <a:gd name="connsiteY241" fmla="*/ 137267 h 185578"/>
                <a:gd name="connsiteX242" fmla="*/ 88188 w 186345"/>
                <a:gd name="connsiteY242" fmla="*/ 137267 h 185578"/>
                <a:gd name="connsiteX243" fmla="*/ 88188 w 186345"/>
                <a:gd name="connsiteY243" fmla="*/ 130365 h 185578"/>
                <a:gd name="connsiteX244" fmla="*/ 85887 w 186345"/>
                <a:gd name="connsiteY244" fmla="*/ 127298 h 185578"/>
                <a:gd name="connsiteX245" fmla="*/ 75151 w 186345"/>
                <a:gd name="connsiteY245" fmla="*/ 122696 h 185578"/>
                <a:gd name="connsiteX246" fmla="*/ 71317 w 186345"/>
                <a:gd name="connsiteY246" fmla="*/ 123463 h 185578"/>
                <a:gd name="connsiteX247" fmla="*/ 65949 w 186345"/>
                <a:gd name="connsiteY247" fmla="*/ 128831 h 185578"/>
                <a:gd name="connsiteX248" fmla="*/ 57514 w 186345"/>
                <a:gd name="connsiteY248" fmla="*/ 120396 h 185578"/>
                <a:gd name="connsiteX249" fmla="*/ 62882 w 186345"/>
                <a:gd name="connsiteY249" fmla="*/ 115028 h 185578"/>
                <a:gd name="connsiteX250" fmla="*/ 63649 w 186345"/>
                <a:gd name="connsiteY250" fmla="*/ 111194 h 185578"/>
                <a:gd name="connsiteX251" fmla="*/ 59048 w 186345"/>
                <a:gd name="connsiteY251" fmla="*/ 100458 h 185578"/>
                <a:gd name="connsiteX252" fmla="*/ 55980 w 186345"/>
                <a:gd name="connsiteY252" fmla="*/ 98157 h 185578"/>
                <a:gd name="connsiteX253" fmla="*/ 49079 w 186345"/>
                <a:gd name="connsiteY253" fmla="*/ 98157 h 185578"/>
                <a:gd name="connsiteX254" fmla="*/ 49079 w 186345"/>
                <a:gd name="connsiteY254" fmla="*/ 85887 h 185578"/>
                <a:gd name="connsiteX255" fmla="*/ 55980 w 186345"/>
                <a:gd name="connsiteY255" fmla="*/ 85887 h 185578"/>
                <a:gd name="connsiteX256" fmla="*/ 59048 w 186345"/>
                <a:gd name="connsiteY256" fmla="*/ 83587 h 185578"/>
                <a:gd name="connsiteX257" fmla="*/ 63649 w 186345"/>
                <a:gd name="connsiteY257" fmla="*/ 72851 h 185578"/>
                <a:gd name="connsiteX258" fmla="*/ 62882 w 186345"/>
                <a:gd name="connsiteY258" fmla="*/ 69017 h 185578"/>
                <a:gd name="connsiteX259" fmla="*/ 57514 w 186345"/>
                <a:gd name="connsiteY259" fmla="*/ 63649 h 185578"/>
                <a:gd name="connsiteX260" fmla="*/ 65949 w 186345"/>
                <a:gd name="connsiteY260" fmla="*/ 55213 h 185578"/>
                <a:gd name="connsiteX261" fmla="*/ 71317 w 186345"/>
                <a:gd name="connsiteY261" fmla="*/ 60581 h 185578"/>
                <a:gd name="connsiteX262" fmla="*/ 75151 w 186345"/>
                <a:gd name="connsiteY262" fmla="*/ 61348 h 185578"/>
                <a:gd name="connsiteX263" fmla="*/ 85887 w 186345"/>
                <a:gd name="connsiteY263" fmla="*/ 56747 h 185578"/>
                <a:gd name="connsiteX264" fmla="*/ 88188 w 186345"/>
                <a:gd name="connsiteY264" fmla="*/ 53680 h 185578"/>
                <a:gd name="connsiteX265" fmla="*/ 88188 w 186345"/>
                <a:gd name="connsiteY265" fmla="*/ 46011 h 185578"/>
                <a:gd name="connsiteX266" fmla="*/ 100458 w 186345"/>
                <a:gd name="connsiteY266" fmla="*/ 46011 h 185578"/>
                <a:gd name="connsiteX267" fmla="*/ 100458 w 186345"/>
                <a:gd name="connsiteY267" fmla="*/ 53680 h 185578"/>
                <a:gd name="connsiteX268" fmla="*/ 102758 w 186345"/>
                <a:gd name="connsiteY268" fmla="*/ 56747 h 185578"/>
                <a:gd name="connsiteX269" fmla="*/ 113494 w 186345"/>
                <a:gd name="connsiteY269" fmla="*/ 61348 h 185578"/>
                <a:gd name="connsiteX270" fmla="*/ 117328 w 186345"/>
                <a:gd name="connsiteY270" fmla="*/ 60581 h 185578"/>
                <a:gd name="connsiteX271" fmla="*/ 122696 w 186345"/>
                <a:gd name="connsiteY271" fmla="*/ 55213 h 185578"/>
                <a:gd name="connsiteX272" fmla="*/ 131132 w 186345"/>
                <a:gd name="connsiteY272" fmla="*/ 63649 h 185578"/>
                <a:gd name="connsiteX273" fmla="*/ 125764 w 186345"/>
                <a:gd name="connsiteY273" fmla="*/ 69017 h 185578"/>
                <a:gd name="connsiteX274" fmla="*/ 124997 w 186345"/>
                <a:gd name="connsiteY274" fmla="*/ 72851 h 185578"/>
                <a:gd name="connsiteX275" fmla="*/ 129598 w 186345"/>
                <a:gd name="connsiteY275" fmla="*/ 83587 h 185578"/>
                <a:gd name="connsiteX276" fmla="*/ 132665 w 186345"/>
                <a:gd name="connsiteY276" fmla="*/ 85887 h 185578"/>
                <a:gd name="connsiteX277" fmla="*/ 140334 w 186345"/>
                <a:gd name="connsiteY277" fmla="*/ 85887 h 185578"/>
                <a:gd name="connsiteX278" fmla="*/ 140334 w 186345"/>
                <a:gd name="connsiteY278" fmla="*/ 85887 h 18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186345" h="185578">
                  <a:moveTo>
                    <a:pt x="144935" y="72851"/>
                  </a:moveTo>
                  <a:lnTo>
                    <a:pt x="162573" y="55213"/>
                  </a:lnTo>
                  <a:lnTo>
                    <a:pt x="185578" y="55213"/>
                  </a:lnTo>
                  <a:lnTo>
                    <a:pt x="185578" y="49079"/>
                  </a:lnTo>
                  <a:lnTo>
                    <a:pt x="161039" y="49079"/>
                  </a:lnTo>
                  <a:cubicBezTo>
                    <a:pt x="160272" y="49079"/>
                    <a:pt x="159505" y="49079"/>
                    <a:pt x="158738" y="49845"/>
                  </a:cubicBezTo>
                  <a:lnTo>
                    <a:pt x="141101" y="67483"/>
                  </a:lnTo>
                  <a:lnTo>
                    <a:pt x="134966" y="67483"/>
                  </a:lnTo>
                  <a:lnTo>
                    <a:pt x="136500" y="65949"/>
                  </a:lnTo>
                  <a:cubicBezTo>
                    <a:pt x="137267" y="65182"/>
                    <a:pt x="137267" y="64416"/>
                    <a:pt x="137267" y="63649"/>
                  </a:cubicBezTo>
                  <a:cubicBezTo>
                    <a:pt x="137267" y="62882"/>
                    <a:pt x="137267" y="62115"/>
                    <a:pt x="136500" y="61348"/>
                  </a:cubicBezTo>
                  <a:lnTo>
                    <a:pt x="123463" y="48312"/>
                  </a:lnTo>
                  <a:cubicBezTo>
                    <a:pt x="121930" y="46778"/>
                    <a:pt x="120396" y="46778"/>
                    <a:pt x="118862" y="48312"/>
                  </a:cubicBezTo>
                  <a:lnTo>
                    <a:pt x="117328" y="49845"/>
                  </a:lnTo>
                  <a:lnTo>
                    <a:pt x="117328" y="43711"/>
                  </a:lnTo>
                  <a:lnTo>
                    <a:pt x="134966" y="26073"/>
                  </a:lnTo>
                  <a:cubicBezTo>
                    <a:pt x="135733" y="25306"/>
                    <a:pt x="135733" y="24539"/>
                    <a:pt x="135733" y="23772"/>
                  </a:cubicBezTo>
                  <a:lnTo>
                    <a:pt x="135733" y="0"/>
                  </a:lnTo>
                  <a:lnTo>
                    <a:pt x="129598" y="0"/>
                  </a:lnTo>
                  <a:lnTo>
                    <a:pt x="129598" y="23006"/>
                  </a:lnTo>
                  <a:lnTo>
                    <a:pt x="111960" y="40643"/>
                  </a:lnTo>
                  <a:cubicBezTo>
                    <a:pt x="111194" y="41410"/>
                    <a:pt x="111194" y="42177"/>
                    <a:pt x="111194" y="42944"/>
                  </a:cubicBezTo>
                  <a:lnTo>
                    <a:pt x="111194" y="53680"/>
                  </a:lnTo>
                  <a:cubicBezTo>
                    <a:pt x="108893" y="52913"/>
                    <a:pt x="107359" y="52146"/>
                    <a:pt x="105059" y="51379"/>
                  </a:cubicBezTo>
                  <a:lnTo>
                    <a:pt x="105059" y="44477"/>
                  </a:lnTo>
                  <a:lnTo>
                    <a:pt x="107359" y="42177"/>
                  </a:lnTo>
                  <a:cubicBezTo>
                    <a:pt x="108126" y="41410"/>
                    <a:pt x="108126" y="40643"/>
                    <a:pt x="108126" y="39876"/>
                  </a:cubicBezTo>
                  <a:lnTo>
                    <a:pt x="108126" y="29140"/>
                  </a:lnTo>
                  <a:lnTo>
                    <a:pt x="119629" y="17638"/>
                  </a:lnTo>
                  <a:cubicBezTo>
                    <a:pt x="120396" y="16871"/>
                    <a:pt x="120396" y="16104"/>
                    <a:pt x="120396" y="15337"/>
                  </a:cubicBezTo>
                  <a:lnTo>
                    <a:pt x="120396" y="0"/>
                  </a:lnTo>
                  <a:lnTo>
                    <a:pt x="114261" y="0"/>
                  </a:lnTo>
                  <a:lnTo>
                    <a:pt x="114261" y="13803"/>
                  </a:lnTo>
                  <a:lnTo>
                    <a:pt x="102758" y="25306"/>
                  </a:lnTo>
                  <a:cubicBezTo>
                    <a:pt x="101991" y="26073"/>
                    <a:pt x="101991" y="26840"/>
                    <a:pt x="101991" y="27607"/>
                  </a:cubicBezTo>
                  <a:lnTo>
                    <a:pt x="101991" y="38343"/>
                  </a:lnTo>
                  <a:lnTo>
                    <a:pt x="100458" y="39876"/>
                  </a:lnTo>
                  <a:lnTo>
                    <a:pt x="95857" y="39876"/>
                  </a:lnTo>
                  <a:lnTo>
                    <a:pt x="95857" y="0"/>
                  </a:lnTo>
                  <a:lnTo>
                    <a:pt x="89722" y="0"/>
                  </a:lnTo>
                  <a:lnTo>
                    <a:pt x="89722" y="39876"/>
                  </a:lnTo>
                  <a:lnTo>
                    <a:pt x="85120" y="39876"/>
                  </a:lnTo>
                  <a:lnTo>
                    <a:pt x="83587" y="38343"/>
                  </a:lnTo>
                  <a:lnTo>
                    <a:pt x="83587" y="27607"/>
                  </a:lnTo>
                  <a:cubicBezTo>
                    <a:pt x="83587" y="26840"/>
                    <a:pt x="83587" y="26073"/>
                    <a:pt x="82820" y="25306"/>
                  </a:cubicBezTo>
                  <a:lnTo>
                    <a:pt x="71317" y="13803"/>
                  </a:lnTo>
                  <a:lnTo>
                    <a:pt x="71317" y="0"/>
                  </a:lnTo>
                  <a:lnTo>
                    <a:pt x="65182" y="0"/>
                  </a:lnTo>
                  <a:lnTo>
                    <a:pt x="65182" y="15337"/>
                  </a:lnTo>
                  <a:cubicBezTo>
                    <a:pt x="65182" y="16104"/>
                    <a:pt x="65182" y="16871"/>
                    <a:pt x="65949" y="17638"/>
                  </a:cubicBezTo>
                  <a:lnTo>
                    <a:pt x="77452" y="29140"/>
                  </a:lnTo>
                  <a:lnTo>
                    <a:pt x="77452" y="39876"/>
                  </a:lnTo>
                  <a:cubicBezTo>
                    <a:pt x="77452" y="40643"/>
                    <a:pt x="77452" y="41410"/>
                    <a:pt x="78219" y="42177"/>
                  </a:cubicBezTo>
                  <a:lnTo>
                    <a:pt x="80520" y="44477"/>
                  </a:lnTo>
                  <a:lnTo>
                    <a:pt x="80520" y="51379"/>
                  </a:lnTo>
                  <a:cubicBezTo>
                    <a:pt x="78219" y="52146"/>
                    <a:pt x="76685" y="52913"/>
                    <a:pt x="74385" y="53680"/>
                  </a:cubicBezTo>
                  <a:lnTo>
                    <a:pt x="74385" y="42944"/>
                  </a:lnTo>
                  <a:cubicBezTo>
                    <a:pt x="74385" y="42177"/>
                    <a:pt x="74385" y="41410"/>
                    <a:pt x="73618" y="40643"/>
                  </a:cubicBezTo>
                  <a:lnTo>
                    <a:pt x="55980" y="23006"/>
                  </a:lnTo>
                  <a:lnTo>
                    <a:pt x="55980" y="0"/>
                  </a:lnTo>
                  <a:lnTo>
                    <a:pt x="49845" y="0"/>
                  </a:lnTo>
                  <a:lnTo>
                    <a:pt x="49845" y="24539"/>
                  </a:lnTo>
                  <a:cubicBezTo>
                    <a:pt x="49845" y="25306"/>
                    <a:pt x="49845" y="26073"/>
                    <a:pt x="50612" y="26840"/>
                  </a:cubicBezTo>
                  <a:lnTo>
                    <a:pt x="68250" y="44477"/>
                  </a:lnTo>
                  <a:lnTo>
                    <a:pt x="68250" y="50612"/>
                  </a:lnTo>
                  <a:lnTo>
                    <a:pt x="66716" y="49079"/>
                  </a:lnTo>
                  <a:cubicBezTo>
                    <a:pt x="65182" y="47545"/>
                    <a:pt x="63649" y="47545"/>
                    <a:pt x="62115" y="49079"/>
                  </a:cubicBezTo>
                  <a:lnTo>
                    <a:pt x="49079" y="62115"/>
                  </a:lnTo>
                  <a:cubicBezTo>
                    <a:pt x="48312" y="62882"/>
                    <a:pt x="48312" y="63649"/>
                    <a:pt x="48312" y="64416"/>
                  </a:cubicBezTo>
                  <a:cubicBezTo>
                    <a:pt x="48312" y="65182"/>
                    <a:pt x="48312" y="65949"/>
                    <a:pt x="49079" y="66716"/>
                  </a:cubicBezTo>
                  <a:lnTo>
                    <a:pt x="50612" y="68250"/>
                  </a:lnTo>
                  <a:lnTo>
                    <a:pt x="44477" y="68250"/>
                  </a:lnTo>
                  <a:lnTo>
                    <a:pt x="26840" y="50612"/>
                  </a:lnTo>
                  <a:cubicBezTo>
                    <a:pt x="26073" y="49845"/>
                    <a:pt x="25306" y="49845"/>
                    <a:pt x="24539" y="49845"/>
                  </a:cubicBezTo>
                  <a:lnTo>
                    <a:pt x="0" y="49845"/>
                  </a:lnTo>
                  <a:lnTo>
                    <a:pt x="0" y="55980"/>
                  </a:lnTo>
                  <a:lnTo>
                    <a:pt x="23006" y="55980"/>
                  </a:lnTo>
                  <a:lnTo>
                    <a:pt x="40643" y="73618"/>
                  </a:lnTo>
                  <a:cubicBezTo>
                    <a:pt x="41410" y="74385"/>
                    <a:pt x="42177" y="74385"/>
                    <a:pt x="42944" y="74385"/>
                  </a:cubicBezTo>
                  <a:lnTo>
                    <a:pt x="53680" y="74385"/>
                  </a:lnTo>
                  <a:cubicBezTo>
                    <a:pt x="52913" y="76685"/>
                    <a:pt x="52146" y="78219"/>
                    <a:pt x="51379" y="80520"/>
                  </a:cubicBezTo>
                  <a:lnTo>
                    <a:pt x="44477" y="80520"/>
                  </a:lnTo>
                  <a:lnTo>
                    <a:pt x="42177" y="78219"/>
                  </a:lnTo>
                  <a:cubicBezTo>
                    <a:pt x="41410" y="77452"/>
                    <a:pt x="40643" y="77452"/>
                    <a:pt x="39876" y="77452"/>
                  </a:cubicBezTo>
                  <a:lnTo>
                    <a:pt x="29140" y="77452"/>
                  </a:lnTo>
                  <a:lnTo>
                    <a:pt x="17638" y="65949"/>
                  </a:lnTo>
                  <a:cubicBezTo>
                    <a:pt x="16871" y="65182"/>
                    <a:pt x="16104" y="65182"/>
                    <a:pt x="15337" y="65182"/>
                  </a:cubicBezTo>
                  <a:lnTo>
                    <a:pt x="0" y="65182"/>
                  </a:lnTo>
                  <a:lnTo>
                    <a:pt x="0" y="71317"/>
                  </a:lnTo>
                  <a:lnTo>
                    <a:pt x="13803" y="71317"/>
                  </a:lnTo>
                  <a:lnTo>
                    <a:pt x="25306" y="82820"/>
                  </a:lnTo>
                  <a:cubicBezTo>
                    <a:pt x="26073" y="83587"/>
                    <a:pt x="26840" y="83587"/>
                    <a:pt x="27607" y="83587"/>
                  </a:cubicBezTo>
                  <a:lnTo>
                    <a:pt x="38343" y="83587"/>
                  </a:lnTo>
                  <a:lnTo>
                    <a:pt x="39876" y="85121"/>
                  </a:lnTo>
                  <a:lnTo>
                    <a:pt x="39876" y="89722"/>
                  </a:lnTo>
                  <a:lnTo>
                    <a:pt x="0" y="89722"/>
                  </a:lnTo>
                  <a:lnTo>
                    <a:pt x="0" y="95857"/>
                  </a:lnTo>
                  <a:lnTo>
                    <a:pt x="39876" y="95857"/>
                  </a:lnTo>
                  <a:lnTo>
                    <a:pt x="39876" y="100458"/>
                  </a:lnTo>
                  <a:lnTo>
                    <a:pt x="38343" y="101991"/>
                  </a:lnTo>
                  <a:lnTo>
                    <a:pt x="27607" y="101991"/>
                  </a:lnTo>
                  <a:cubicBezTo>
                    <a:pt x="26840" y="101991"/>
                    <a:pt x="26073" y="101991"/>
                    <a:pt x="25306" y="102758"/>
                  </a:cubicBezTo>
                  <a:lnTo>
                    <a:pt x="13803" y="114261"/>
                  </a:lnTo>
                  <a:lnTo>
                    <a:pt x="0" y="114261"/>
                  </a:lnTo>
                  <a:lnTo>
                    <a:pt x="0" y="120396"/>
                  </a:lnTo>
                  <a:lnTo>
                    <a:pt x="15337" y="120396"/>
                  </a:lnTo>
                  <a:cubicBezTo>
                    <a:pt x="16104" y="120396"/>
                    <a:pt x="16871" y="120396"/>
                    <a:pt x="17638" y="119629"/>
                  </a:cubicBezTo>
                  <a:lnTo>
                    <a:pt x="29140" y="108126"/>
                  </a:lnTo>
                  <a:lnTo>
                    <a:pt x="39876" y="108126"/>
                  </a:lnTo>
                  <a:cubicBezTo>
                    <a:pt x="40643" y="108126"/>
                    <a:pt x="41410" y="108126"/>
                    <a:pt x="42177" y="107359"/>
                  </a:cubicBezTo>
                  <a:lnTo>
                    <a:pt x="44477" y="105059"/>
                  </a:lnTo>
                  <a:lnTo>
                    <a:pt x="51379" y="105059"/>
                  </a:lnTo>
                  <a:cubicBezTo>
                    <a:pt x="52146" y="107359"/>
                    <a:pt x="52913" y="108893"/>
                    <a:pt x="53680" y="111194"/>
                  </a:cubicBezTo>
                  <a:lnTo>
                    <a:pt x="42944" y="111194"/>
                  </a:lnTo>
                  <a:cubicBezTo>
                    <a:pt x="42177" y="111194"/>
                    <a:pt x="41410" y="111194"/>
                    <a:pt x="40643" y="111961"/>
                  </a:cubicBezTo>
                  <a:lnTo>
                    <a:pt x="23006" y="129598"/>
                  </a:lnTo>
                  <a:lnTo>
                    <a:pt x="0" y="129598"/>
                  </a:lnTo>
                  <a:lnTo>
                    <a:pt x="0" y="135733"/>
                  </a:lnTo>
                  <a:lnTo>
                    <a:pt x="24539" y="135733"/>
                  </a:lnTo>
                  <a:cubicBezTo>
                    <a:pt x="25306" y="135733"/>
                    <a:pt x="26073" y="135733"/>
                    <a:pt x="26840" y="134966"/>
                  </a:cubicBezTo>
                  <a:lnTo>
                    <a:pt x="44477" y="117329"/>
                  </a:lnTo>
                  <a:lnTo>
                    <a:pt x="50612" y="117329"/>
                  </a:lnTo>
                  <a:lnTo>
                    <a:pt x="49079" y="118862"/>
                  </a:lnTo>
                  <a:cubicBezTo>
                    <a:pt x="48312" y="119629"/>
                    <a:pt x="48312" y="120396"/>
                    <a:pt x="48312" y="121163"/>
                  </a:cubicBezTo>
                  <a:cubicBezTo>
                    <a:pt x="48312" y="121930"/>
                    <a:pt x="48312" y="122696"/>
                    <a:pt x="49079" y="123463"/>
                  </a:cubicBezTo>
                  <a:lnTo>
                    <a:pt x="62115" y="136500"/>
                  </a:lnTo>
                  <a:cubicBezTo>
                    <a:pt x="63649" y="138034"/>
                    <a:pt x="65182" y="138034"/>
                    <a:pt x="66716" y="136500"/>
                  </a:cubicBezTo>
                  <a:lnTo>
                    <a:pt x="68250" y="134966"/>
                  </a:lnTo>
                  <a:lnTo>
                    <a:pt x="68250" y="141101"/>
                  </a:lnTo>
                  <a:lnTo>
                    <a:pt x="50612" y="158739"/>
                  </a:lnTo>
                  <a:cubicBezTo>
                    <a:pt x="49845" y="159505"/>
                    <a:pt x="49845" y="160272"/>
                    <a:pt x="49845" y="161039"/>
                  </a:cubicBezTo>
                  <a:lnTo>
                    <a:pt x="49845" y="185578"/>
                  </a:lnTo>
                  <a:lnTo>
                    <a:pt x="55980" y="185578"/>
                  </a:lnTo>
                  <a:lnTo>
                    <a:pt x="55980" y="162573"/>
                  </a:lnTo>
                  <a:lnTo>
                    <a:pt x="73618" y="144935"/>
                  </a:lnTo>
                  <a:cubicBezTo>
                    <a:pt x="74385" y="144168"/>
                    <a:pt x="74385" y="143401"/>
                    <a:pt x="74385" y="142635"/>
                  </a:cubicBezTo>
                  <a:lnTo>
                    <a:pt x="74385" y="131899"/>
                  </a:lnTo>
                  <a:cubicBezTo>
                    <a:pt x="76685" y="132666"/>
                    <a:pt x="78219" y="133432"/>
                    <a:pt x="80520" y="134199"/>
                  </a:cubicBezTo>
                  <a:lnTo>
                    <a:pt x="80520" y="141101"/>
                  </a:lnTo>
                  <a:lnTo>
                    <a:pt x="78219" y="143401"/>
                  </a:lnTo>
                  <a:cubicBezTo>
                    <a:pt x="77452" y="144168"/>
                    <a:pt x="77452" y="144935"/>
                    <a:pt x="77452" y="145702"/>
                  </a:cubicBezTo>
                  <a:lnTo>
                    <a:pt x="77452" y="156438"/>
                  </a:lnTo>
                  <a:lnTo>
                    <a:pt x="65949" y="167941"/>
                  </a:lnTo>
                  <a:cubicBezTo>
                    <a:pt x="65182" y="168708"/>
                    <a:pt x="65182" y="169475"/>
                    <a:pt x="65182" y="170241"/>
                  </a:cubicBezTo>
                  <a:lnTo>
                    <a:pt x="65182" y="185578"/>
                  </a:lnTo>
                  <a:lnTo>
                    <a:pt x="71317" y="185578"/>
                  </a:lnTo>
                  <a:lnTo>
                    <a:pt x="71317" y="171775"/>
                  </a:lnTo>
                  <a:lnTo>
                    <a:pt x="82820" y="160272"/>
                  </a:lnTo>
                  <a:cubicBezTo>
                    <a:pt x="83587" y="159505"/>
                    <a:pt x="83587" y="158739"/>
                    <a:pt x="83587" y="157972"/>
                  </a:cubicBezTo>
                  <a:lnTo>
                    <a:pt x="83587" y="145702"/>
                  </a:lnTo>
                  <a:lnTo>
                    <a:pt x="85120" y="144168"/>
                  </a:lnTo>
                  <a:lnTo>
                    <a:pt x="89722" y="144168"/>
                  </a:lnTo>
                  <a:lnTo>
                    <a:pt x="89722" y="184045"/>
                  </a:lnTo>
                  <a:lnTo>
                    <a:pt x="95857" y="184045"/>
                  </a:lnTo>
                  <a:lnTo>
                    <a:pt x="95857" y="144168"/>
                  </a:lnTo>
                  <a:lnTo>
                    <a:pt x="100458" y="144168"/>
                  </a:lnTo>
                  <a:lnTo>
                    <a:pt x="101991" y="145702"/>
                  </a:lnTo>
                  <a:lnTo>
                    <a:pt x="101991" y="156438"/>
                  </a:lnTo>
                  <a:cubicBezTo>
                    <a:pt x="101991" y="157205"/>
                    <a:pt x="101991" y="157972"/>
                    <a:pt x="102758" y="158739"/>
                  </a:cubicBezTo>
                  <a:lnTo>
                    <a:pt x="114261" y="170241"/>
                  </a:lnTo>
                  <a:lnTo>
                    <a:pt x="114261" y="184045"/>
                  </a:lnTo>
                  <a:lnTo>
                    <a:pt x="120396" y="184045"/>
                  </a:lnTo>
                  <a:lnTo>
                    <a:pt x="120396" y="168708"/>
                  </a:lnTo>
                  <a:cubicBezTo>
                    <a:pt x="120396" y="167941"/>
                    <a:pt x="120396" y="167174"/>
                    <a:pt x="119629" y="166407"/>
                  </a:cubicBezTo>
                  <a:lnTo>
                    <a:pt x="108126" y="154904"/>
                  </a:lnTo>
                  <a:lnTo>
                    <a:pt x="108126" y="144168"/>
                  </a:lnTo>
                  <a:cubicBezTo>
                    <a:pt x="108126" y="143401"/>
                    <a:pt x="108126" y="142635"/>
                    <a:pt x="107359" y="141868"/>
                  </a:cubicBezTo>
                  <a:lnTo>
                    <a:pt x="105059" y="139567"/>
                  </a:lnTo>
                  <a:lnTo>
                    <a:pt x="105059" y="132666"/>
                  </a:lnTo>
                  <a:cubicBezTo>
                    <a:pt x="107359" y="131899"/>
                    <a:pt x="108893" y="131132"/>
                    <a:pt x="111194" y="130365"/>
                  </a:cubicBezTo>
                  <a:lnTo>
                    <a:pt x="111194" y="141101"/>
                  </a:lnTo>
                  <a:cubicBezTo>
                    <a:pt x="111194" y="141868"/>
                    <a:pt x="111194" y="142635"/>
                    <a:pt x="111960" y="143401"/>
                  </a:cubicBezTo>
                  <a:lnTo>
                    <a:pt x="129598" y="161039"/>
                  </a:lnTo>
                  <a:lnTo>
                    <a:pt x="129598" y="184045"/>
                  </a:lnTo>
                  <a:lnTo>
                    <a:pt x="135733" y="184045"/>
                  </a:lnTo>
                  <a:lnTo>
                    <a:pt x="135733" y="159505"/>
                  </a:lnTo>
                  <a:cubicBezTo>
                    <a:pt x="135733" y="158739"/>
                    <a:pt x="135733" y="157972"/>
                    <a:pt x="134966" y="157205"/>
                  </a:cubicBezTo>
                  <a:lnTo>
                    <a:pt x="117328" y="139567"/>
                  </a:lnTo>
                  <a:lnTo>
                    <a:pt x="117328" y="133432"/>
                  </a:lnTo>
                  <a:lnTo>
                    <a:pt x="118862" y="134966"/>
                  </a:lnTo>
                  <a:cubicBezTo>
                    <a:pt x="120396" y="136500"/>
                    <a:pt x="121930" y="136500"/>
                    <a:pt x="123463" y="134966"/>
                  </a:cubicBezTo>
                  <a:lnTo>
                    <a:pt x="136500" y="121930"/>
                  </a:lnTo>
                  <a:cubicBezTo>
                    <a:pt x="137267" y="121163"/>
                    <a:pt x="137267" y="120396"/>
                    <a:pt x="137267" y="119629"/>
                  </a:cubicBezTo>
                  <a:cubicBezTo>
                    <a:pt x="137267" y="118862"/>
                    <a:pt x="137267" y="118095"/>
                    <a:pt x="136500" y="117329"/>
                  </a:cubicBezTo>
                  <a:lnTo>
                    <a:pt x="134966" y="115795"/>
                  </a:lnTo>
                  <a:lnTo>
                    <a:pt x="141101" y="115795"/>
                  </a:lnTo>
                  <a:lnTo>
                    <a:pt x="158738" y="133432"/>
                  </a:lnTo>
                  <a:cubicBezTo>
                    <a:pt x="159505" y="134199"/>
                    <a:pt x="160272" y="134199"/>
                    <a:pt x="161039" y="134199"/>
                  </a:cubicBezTo>
                  <a:lnTo>
                    <a:pt x="185578" y="134199"/>
                  </a:lnTo>
                  <a:lnTo>
                    <a:pt x="185578" y="128064"/>
                  </a:lnTo>
                  <a:lnTo>
                    <a:pt x="162573" y="128064"/>
                  </a:lnTo>
                  <a:lnTo>
                    <a:pt x="144935" y="110427"/>
                  </a:lnTo>
                  <a:cubicBezTo>
                    <a:pt x="144168" y="109660"/>
                    <a:pt x="143401" y="109660"/>
                    <a:pt x="142634" y="109660"/>
                  </a:cubicBezTo>
                  <a:lnTo>
                    <a:pt x="132665" y="109660"/>
                  </a:lnTo>
                  <a:cubicBezTo>
                    <a:pt x="133432" y="107359"/>
                    <a:pt x="134199" y="105826"/>
                    <a:pt x="134966" y="103525"/>
                  </a:cubicBezTo>
                  <a:lnTo>
                    <a:pt x="141868" y="103525"/>
                  </a:lnTo>
                  <a:lnTo>
                    <a:pt x="144168" y="105826"/>
                  </a:lnTo>
                  <a:cubicBezTo>
                    <a:pt x="144935" y="106593"/>
                    <a:pt x="145702" y="106593"/>
                    <a:pt x="146469" y="106593"/>
                  </a:cubicBezTo>
                  <a:lnTo>
                    <a:pt x="157205" y="106593"/>
                  </a:lnTo>
                  <a:lnTo>
                    <a:pt x="168708" y="118095"/>
                  </a:lnTo>
                  <a:cubicBezTo>
                    <a:pt x="169474" y="118862"/>
                    <a:pt x="170241" y="118862"/>
                    <a:pt x="171008" y="118862"/>
                  </a:cubicBezTo>
                  <a:lnTo>
                    <a:pt x="186345" y="118862"/>
                  </a:lnTo>
                  <a:lnTo>
                    <a:pt x="186345" y="112727"/>
                  </a:lnTo>
                  <a:lnTo>
                    <a:pt x="172542" y="112727"/>
                  </a:lnTo>
                  <a:lnTo>
                    <a:pt x="161039" y="101225"/>
                  </a:lnTo>
                  <a:cubicBezTo>
                    <a:pt x="160272" y="100458"/>
                    <a:pt x="159505" y="100458"/>
                    <a:pt x="158738" y="100458"/>
                  </a:cubicBezTo>
                  <a:lnTo>
                    <a:pt x="148002" y="100458"/>
                  </a:lnTo>
                  <a:lnTo>
                    <a:pt x="146469" y="98924"/>
                  </a:lnTo>
                  <a:lnTo>
                    <a:pt x="146469" y="94323"/>
                  </a:lnTo>
                  <a:lnTo>
                    <a:pt x="186345" y="94323"/>
                  </a:lnTo>
                  <a:lnTo>
                    <a:pt x="186345" y="88188"/>
                  </a:lnTo>
                  <a:lnTo>
                    <a:pt x="146469" y="88188"/>
                  </a:lnTo>
                  <a:lnTo>
                    <a:pt x="146469" y="84354"/>
                  </a:lnTo>
                  <a:lnTo>
                    <a:pt x="148002" y="82820"/>
                  </a:lnTo>
                  <a:lnTo>
                    <a:pt x="158738" y="82820"/>
                  </a:lnTo>
                  <a:cubicBezTo>
                    <a:pt x="159505" y="82820"/>
                    <a:pt x="160272" y="82820"/>
                    <a:pt x="161039" y="82053"/>
                  </a:cubicBezTo>
                  <a:lnTo>
                    <a:pt x="172542" y="70550"/>
                  </a:lnTo>
                  <a:lnTo>
                    <a:pt x="186345" y="70550"/>
                  </a:lnTo>
                  <a:lnTo>
                    <a:pt x="186345" y="64416"/>
                  </a:lnTo>
                  <a:lnTo>
                    <a:pt x="171008" y="64416"/>
                  </a:lnTo>
                  <a:cubicBezTo>
                    <a:pt x="170241" y="64416"/>
                    <a:pt x="169474" y="64416"/>
                    <a:pt x="168708" y="65182"/>
                  </a:cubicBezTo>
                  <a:lnTo>
                    <a:pt x="157205" y="76685"/>
                  </a:lnTo>
                  <a:lnTo>
                    <a:pt x="146469" y="76685"/>
                  </a:lnTo>
                  <a:cubicBezTo>
                    <a:pt x="145702" y="76685"/>
                    <a:pt x="144935" y="76685"/>
                    <a:pt x="144168" y="77452"/>
                  </a:cubicBezTo>
                  <a:lnTo>
                    <a:pt x="141868" y="79753"/>
                  </a:lnTo>
                  <a:lnTo>
                    <a:pt x="134966" y="79753"/>
                  </a:lnTo>
                  <a:cubicBezTo>
                    <a:pt x="134199" y="77452"/>
                    <a:pt x="133432" y="75918"/>
                    <a:pt x="132665" y="73618"/>
                  </a:cubicBezTo>
                  <a:lnTo>
                    <a:pt x="143401" y="73618"/>
                  </a:lnTo>
                  <a:cubicBezTo>
                    <a:pt x="144168" y="73618"/>
                    <a:pt x="144935" y="73618"/>
                    <a:pt x="144935" y="72851"/>
                  </a:cubicBezTo>
                  <a:moveTo>
                    <a:pt x="140334" y="85887"/>
                  </a:moveTo>
                  <a:lnTo>
                    <a:pt x="140334" y="98157"/>
                  </a:lnTo>
                  <a:lnTo>
                    <a:pt x="132665" y="98157"/>
                  </a:lnTo>
                  <a:cubicBezTo>
                    <a:pt x="131132" y="98157"/>
                    <a:pt x="130365" y="98924"/>
                    <a:pt x="129598" y="100458"/>
                  </a:cubicBezTo>
                  <a:cubicBezTo>
                    <a:pt x="128831" y="104292"/>
                    <a:pt x="127297" y="108126"/>
                    <a:pt x="124997" y="111194"/>
                  </a:cubicBezTo>
                  <a:cubicBezTo>
                    <a:pt x="124230" y="112727"/>
                    <a:pt x="124230" y="114261"/>
                    <a:pt x="125764" y="115028"/>
                  </a:cubicBezTo>
                  <a:lnTo>
                    <a:pt x="131132" y="120396"/>
                  </a:lnTo>
                  <a:lnTo>
                    <a:pt x="122696" y="128831"/>
                  </a:lnTo>
                  <a:lnTo>
                    <a:pt x="117328" y="123463"/>
                  </a:lnTo>
                  <a:cubicBezTo>
                    <a:pt x="116561" y="122696"/>
                    <a:pt x="115028" y="121930"/>
                    <a:pt x="113494" y="122696"/>
                  </a:cubicBezTo>
                  <a:cubicBezTo>
                    <a:pt x="110427" y="124997"/>
                    <a:pt x="106592" y="126531"/>
                    <a:pt x="102758" y="127298"/>
                  </a:cubicBezTo>
                  <a:cubicBezTo>
                    <a:pt x="101224" y="127298"/>
                    <a:pt x="100458" y="128831"/>
                    <a:pt x="100458" y="130365"/>
                  </a:cubicBezTo>
                  <a:lnTo>
                    <a:pt x="100458" y="137267"/>
                  </a:lnTo>
                  <a:lnTo>
                    <a:pt x="88188" y="137267"/>
                  </a:lnTo>
                  <a:lnTo>
                    <a:pt x="88188" y="130365"/>
                  </a:lnTo>
                  <a:cubicBezTo>
                    <a:pt x="88188" y="128831"/>
                    <a:pt x="87421" y="128064"/>
                    <a:pt x="85887" y="127298"/>
                  </a:cubicBezTo>
                  <a:cubicBezTo>
                    <a:pt x="82053" y="126531"/>
                    <a:pt x="78219" y="124997"/>
                    <a:pt x="75151" y="122696"/>
                  </a:cubicBezTo>
                  <a:cubicBezTo>
                    <a:pt x="73618" y="121930"/>
                    <a:pt x="72084" y="121930"/>
                    <a:pt x="71317" y="123463"/>
                  </a:cubicBezTo>
                  <a:lnTo>
                    <a:pt x="65949" y="128831"/>
                  </a:lnTo>
                  <a:lnTo>
                    <a:pt x="57514" y="120396"/>
                  </a:lnTo>
                  <a:lnTo>
                    <a:pt x="62882" y="115028"/>
                  </a:lnTo>
                  <a:cubicBezTo>
                    <a:pt x="63649" y="114261"/>
                    <a:pt x="64416" y="112727"/>
                    <a:pt x="63649" y="111194"/>
                  </a:cubicBezTo>
                  <a:cubicBezTo>
                    <a:pt x="61348" y="108126"/>
                    <a:pt x="59814" y="104292"/>
                    <a:pt x="59048" y="100458"/>
                  </a:cubicBezTo>
                  <a:cubicBezTo>
                    <a:pt x="59048" y="98924"/>
                    <a:pt x="57514" y="98157"/>
                    <a:pt x="55980" y="98157"/>
                  </a:cubicBezTo>
                  <a:lnTo>
                    <a:pt x="49079" y="98157"/>
                  </a:lnTo>
                  <a:lnTo>
                    <a:pt x="49079" y="85887"/>
                  </a:lnTo>
                  <a:lnTo>
                    <a:pt x="55980" y="85887"/>
                  </a:lnTo>
                  <a:cubicBezTo>
                    <a:pt x="57514" y="85887"/>
                    <a:pt x="58281" y="85121"/>
                    <a:pt x="59048" y="83587"/>
                  </a:cubicBezTo>
                  <a:cubicBezTo>
                    <a:pt x="59814" y="79753"/>
                    <a:pt x="61348" y="75918"/>
                    <a:pt x="63649" y="72851"/>
                  </a:cubicBezTo>
                  <a:cubicBezTo>
                    <a:pt x="64416" y="71317"/>
                    <a:pt x="64416" y="69784"/>
                    <a:pt x="62882" y="69017"/>
                  </a:cubicBezTo>
                  <a:lnTo>
                    <a:pt x="57514" y="63649"/>
                  </a:lnTo>
                  <a:lnTo>
                    <a:pt x="65949" y="55213"/>
                  </a:lnTo>
                  <a:lnTo>
                    <a:pt x="71317" y="60581"/>
                  </a:lnTo>
                  <a:cubicBezTo>
                    <a:pt x="72084" y="61348"/>
                    <a:pt x="73618" y="62115"/>
                    <a:pt x="75151" y="61348"/>
                  </a:cubicBezTo>
                  <a:cubicBezTo>
                    <a:pt x="78219" y="59048"/>
                    <a:pt x="82053" y="57514"/>
                    <a:pt x="85887" y="56747"/>
                  </a:cubicBezTo>
                  <a:cubicBezTo>
                    <a:pt x="87421" y="56747"/>
                    <a:pt x="88188" y="55213"/>
                    <a:pt x="88188" y="53680"/>
                  </a:cubicBezTo>
                  <a:lnTo>
                    <a:pt x="88188" y="46011"/>
                  </a:lnTo>
                  <a:lnTo>
                    <a:pt x="100458" y="46011"/>
                  </a:lnTo>
                  <a:lnTo>
                    <a:pt x="100458" y="53680"/>
                  </a:lnTo>
                  <a:cubicBezTo>
                    <a:pt x="100458" y="55213"/>
                    <a:pt x="101224" y="55980"/>
                    <a:pt x="102758" y="56747"/>
                  </a:cubicBezTo>
                  <a:cubicBezTo>
                    <a:pt x="106592" y="57514"/>
                    <a:pt x="110427" y="59048"/>
                    <a:pt x="113494" y="61348"/>
                  </a:cubicBezTo>
                  <a:cubicBezTo>
                    <a:pt x="115028" y="62115"/>
                    <a:pt x="116561" y="62115"/>
                    <a:pt x="117328" y="60581"/>
                  </a:cubicBezTo>
                  <a:lnTo>
                    <a:pt x="122696" y="55213"/>
                  </a:lnTo>
                  <a:lnTo>
                    <a:pt x="131132" y="63649"/>
                  </a:lnTo>
                  <a:lnTo>
                    <a:pt x="125764" y="69017"/>
                  </a:lnTo>
                  <a:cubicBezTo>
                    <a:pt x="124997" y="69784"/>
                    <a:pt x="124230" y="71317"/>
                    <a:pt x="124997" y="72851"/>
                  </a:cubicBezTo>
                  <a:cubicBezTo>
                    <a:pt x="127297" y="75918"/>
                    <a:pt x="128831" y="79753"/>
                    <a:pt x="129598" y="83587"/>
                  </a:cubicBezTo>
                  <a:cubicBezTo>
                    <a:pt x="129598" y="85121"/>
                    <a:pt x="131132" y="85887"/>
                    <a:pt x="132665" y="85887"/>
                  </a:cubicBezTo>
                  <a:lnTo>
                    <a:pt x="140334" y="85887"/>
                  </a:lnTo>
                  <a:lnTo>
                    <a:pt x="140334" y="85887"/>
                  </a:lnTo>
                  <a:close/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100" name="Прямая соединительная линия 99"/>
          <p:cNvCxnSpPr/>
          <p:nvPr/>
        </p:nvCxnSpPr>
        <p:spPr>
          <a:xfrm>
            <a:off x="7995729" y="4882910"/>
            <a:ext cx="0" cy="52370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H="1">
            <a:off x="8102496" y="4759359"/>
            <a:ext cx="4668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Дуга 101"/>
          <p:cNvSpPr/>
          <p:nvPr/>
        </p:nvSpPr>
        <p:spPr>
          <a:xfrm flipH="1">
            <a:off x="7990098" y="4759359"/>
            <a:ext cx="247103" cy="247103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grpSp>
        <p:nvGrpSpPr>
          <p:cNvPr id="103" name="Группа 102"/>
          <p:cNvGrpSpPr/>
          <p:nvPr/>
        </p:nvGrpSpPr>
        <p:grpSpPr>
          <a:xfrm>
            <a:off x="8209254" y="4845084"/>
            <a:ext cx="368108" cy="2012916"/>
            <a:chOff x="8360010" y="1406574"/>
            <a:chExt cx="368108" cy="2012916"/>
          </a:xfrm>
        </p:grpSpPr>
        <p:cxnSp>
          <p:nvCxnSpPr>
            <p:cNvPr id="104" name="Прямая соединительная линия 103"/>
            <p:cNvCxnSpPr/>
            <p:nvPr/>
          </p:nvCxnSpPr>
          <p:spPr>
            <a:xfrm>
              <a:off x="8360010" y="1530125"/>
              <a:ext cx="0" cy="188936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flipH="1">
              <a:off x="8481851" y="1406574"/>
              <a:ext cx="24626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Дуга 105"/>
            <p:cNvSpPr/>
            <p:nvPr/>
          </p:nvSpPr>
          <p:spPr>
            <a:xfrm flipH="1">
              <a:off x="8369454" y="1406574"/>
              <a:ext cx="247103" cy="247103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</p:grpSp>
      <p:cxnSp>
        <p:nvCxnSpPr>
          <p:cNvPr id="107" name="Прямая соединительная линия 106"/>
          <p:cNvCxnSpPr/>
          <p:nvPr/>
        </p:nvCxnSpPr>
        <p:spPr>
          <a:xfrm flipH="1">
            <a:off x="10225900" y="4877202"/>
            <a:ext cx="4609" cy="40984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 flipH="1">
            <a:off x="9839740" y="4984621"/>
            <a:ext cx="3956" cy="37119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8422295" y="4991930"/>
            <a:ext cx="1083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US" sz="1000" dirty="0"/>
              <a:t>UI</a:t>
            </a:r>
            <a:endParaRPr lang="ru-RU" sz="1000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flipH="1">
            <a:off x="7929762" y="4654584"/>
            <a:ext cx="647600" cy="670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 flipH="1">
            <a:off x="8959806" y="5250237"/>
            <a:ext cx="9157" cy="7171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 flipH="1">
            <a:off x="9358854" y="4858366"/>
            <a:ext cx="37353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Дуга 151"/>
          <p:cNvSpPr/>
          <p:nvPr/>
        </p:nvSpPr>
        <p:spPr>
          <a:xfrm flipH="1">
            <a:off x="7835317" y="4661727"/>
            <a:ext cx="247103" cy="247103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cxnSp>
        <p:nvCxnSpPr>
          <p:cNvPr id="154" name="Прямая соединительная линия 153"/>
          <p:cNvCxnSpPr/>
          <p:nvPr/>
        </p:nvCxnSpPr>
        <p:spPr>
          <a:xfrm flipH="1">
            <a:off x="9358853" y="4655323"/>
            <a:ext cx="820572" cy="1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Дуга 154"/>
          <p:cNvSpPr/>
          <p:nvPr/>
        </p:nvSpPr>
        <p:spPr>
          <a:xfrm>
            <a:off x="10081701" y="4654584"/>
            <a:ext cx="247103" cy="247103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56" name="Дуга 155"/>
          <p:cNvSpPr/>
          <p:nvPr/>
        </p:nvSpPr>
        <p:spPr>
          <a:xfrm>
            <a:off x="9594644" y="4857740"/>
            <a:ext cx="247103" cy="247103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cxnSp>
        <p:nvCxnSpPr>
          <p:cNvPr id="206" name="Прямая соединительная линия 205"/>
          <p:cNvCxnSpPr/>
          <p:nvPr/>
        </p:nvCxnSpPr>
        <p:spPr>
          <a:xfrm flipH="1">
            <a:off x="9373367" y="4757074"/>
            <a:ext cx="73747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Дуга 206"/>
          <p:cNvSpPr/>
          <p:nvPr/>
        </p:nvSpPr>
        <p:spPr>
          <a:xfrm>
            <a:off x="9980099" y="4758906"/>
            <a:ext cx="247103" cy="247103"/>
          </a:xfrm>
          <a:prstGeom prst="arc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grpSp>
        <p:nvGrpSpPr>
          <p:cNvPr id="208" name="Рисунок 2">
            <a:extLst>
              <a:ext uri="{FF2B5EF4-FFF2-40B4-BE49-F238E27FC236}">
                <a16:creationId xmlns:a16="http://schemas.microsoft.com/office/drawing/2014/main" id="{9303889B-E35C-4EBC-82CD-734D241DD7FD}"/>
              </a:ext>
            </a:extLst>
          </p:cNvPr>
          <p:cNvGrpSpPr/>
          <p:nvPr/>
        </p:nvGrpSpPr>
        <p:grpSpPr>
          <a:xfrm>
            <a:off x="8801231" y="4581038"/>
            <a:ext cx="303358" cy="237696"/>
            <a:chOff x="3013629" y="1471992"/>
            <a:chExt cx="177142" cy="138800"/>
          </a:xfrm>
          <a:solidFill>
            <a:schemeClr val="bg1"/>
          </a:solidFill>
        </p:grpSpPr>
        <p:sp>
          <p:nvSpPr>
            <p:cNvPr id="209" name="Полилиния: фигура 326">
              <a:extLst>
                <a:ext uri="{FF2B5EF4-FFF2-40B4-BE49-F238E27FC236}">
                  <a16:creationId xmlns:a16="http://schemas.microsoft.com/office/drawing/2014/main" id="{9B6E6B25-FAEC-4FE8-B743-AEAC897567EB}"/>
                </a:ext>
              </a:extLst>
            </p:cNvPr>
            <p:cNvSpPr/>
            <p:nvPr/>
          </p:nvSpPr>
          <p:spPr>
            <a:xfrm>
              <a:off x="3025132" y="1528739"/>
              <a:ext cx="13036" cy="4601"/>
            </a:xfrm>
            <a:custGeom>
              <a:avLst/>
              <a:gdLst>
                <a:gd name="connsiteX0" fmla="*/ 2301 w 13036"/>
                <a:gd name="connsiteY0" fmla="*/ 4601 h 4601"/>
                <a:gd name="connsiteX1" fmla="*/ 10736 w 13036"/>
                <a:gd name="connsiteY1" fmla="*/ 4601 h 4601"/>
                <a:gd name="connsiteX2" fmla="*/ 13037 w 13036"/>
                <a:gd name="connsiteY2" fmla="*/ 2301 h 4601"/>
                <a:gd name="connsiteX3" fmla="*/ 10736 w 13036"/>
                <a:gd name="connsiteY3" fmla="*/ 0 h 4601"/>
                <a:gd name="connsiteX4" fmla="*/ 2301 w 13036"/>
                <a:gd name="connsiteY4" fmla="*/ 0 h 4601"/>
                <a:gd name="connsiteX5" fmla="*/ 0 w 13036"/>
                <a:gd name="connsiteY5" fmla="*/ 2301 h 4601"/>
                <a:gd name="connsiteX6" fmla="*/ 2301 w 13036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2301" y="4601"/>
                  </a:move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1534"/>
                    <a:pt x="11503" y="0"/>
                    <a:pt x="10736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0" name="Полилиния: фигура 327">
              <a:extLst>
                <a:ext uri="{FF2B5EF4-FFF2-40B4-BE49-F238E27FC236}">
                  <a16:creationId xmlns:a16="http://schemas.microsoft.com/office/drawing/2014/main" id="{264CE6FF-D821-4ADB-9CD2-6D9253D8118A}"/>
                </a:ext>
              </a:extLst>
            </p:cNvPr>
            <p:cNvSpPr/>
            <p:nvPr/>
          </p:nvSpPr>
          <p:spPr>
            <a:xfrm>
              <a:off x="3025132" y="1506501"/>
              <a:ext cx="62881" cy="4601"/>
            </a:xfrm>
            <a:custGeom>
              <a:avLst/>
              <a:gdLst>
                <a:gd name="connsiteX0" fmla="*/ 2301 w 62881"/>
                <a:gd name="connsiteY0" fmla="*/ 4601 h 4601"/>
                <a:gd name="connsiteX1" fmla="*/ 60581 w 62881"/>
                <a:gd name="connsiteY1" fmla="*/ 4601 h 4601"/>
                <a:gd name="connsiteX2" fmla="*/ 62882 w 62881"/>
                <a:gd name="connsiteY2" fmla="*/ 2301 h 4601"/>
                <a:gd name="connsiteX3" fmla="*/ 60581 w 62881"/>
                <a:gd name="connsiteY3" fmla="*/ 0 h 4601"/>
                <a:gd name="connsiteX4" fmla="*/ 2301 w 62881"/>
                <a:gd name="connsiteY4" fmla="*/ 0 h 4601"/>
                <a:gd name="connsiteX5" fmla="*/ 0 w 62881"/>
                <a:gd name="connsiteY5" fmla="*/ 2301 h 4601"/>
                <a:gd name="connsiteX6" fmla="*/ 2301 w 62881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81" h="4601">
                  <a:moveTo>
                    <a:pt x="2301" y="4601"/>
                  </a:moveTo>
                  <a:lnTo>
                    <a:pt x="60581" y="4601"/>
                  </a:lnTo>
                  <a:cubicBezTo>
                    <a:pt x="62115" y="4601"/>
                    <a:pt x="62882" y="3067"/>
                    <a:pt x="62882" y="2301"/>
                  </a:cubicBezTo>
                  <a:cubicBezTo>
                    <a:pt x="62882" y="767"/>
                    <a:pt x="61348" y="0"/>
                    <a:pt x="60581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1" name="Полилиния: фигура 328">
              <a:extLst>
                <a:ext uri="{FF2B5EF4-FFF2-40B4-BE49-F238E27FC236}">
                  <a16:creationId xmlns:a16="http://schemas.microsoft.com/office/drawing/2014/main" id="{D632CEA0-47AD-402B-86C2-E7FCEF984FCB}"/>
                </a:ext>
              </a:extLst>
            </p:cNvPr>
            <p:cNvSpPr/>
            <p:nvPr/>
          </p:nvSpPr>
          <p:spPr>
            <a:xfrm>
              <a:off x="3094711" y="1506501"/>
              <a:ext cx="15541" cy="4601"/>
            </a:xfrm>
            <a:custGeom>
              <a:avLst/>
              <a:gdLst>
                <a:gd name="connsiteX0" fmla="*/ 2505 w 15541"/>
                <a:gd name="connsiteY0" fmla="*/ 4601 h 4601"/>
                <a:gd name="connsiteX1" fmla="*/ 13240 w 15541"/>
                <a:gd name="connsiteY1" fmla="*/ 4601 h 4601"/>
                <a:gd name="connsiteX2" fmla="*/ 15541 w 15541"/>
                <a:gd name="connsiteY2" fmla="*/ 2301 h 4601"/>
                <a:gd name="connsiteX3" fmla="*/ 13240 w 15541"/>
                <a:gd name="connsiteY3" fmla="*/ 0 h 4601"/>
                <a:gd name="connsiteX4" fmla="*/ 2505 w 15541"/>
                <a:gd name="connsiteY4" fmla="*/ 0 h 4601"/>
                <a:gd name="connsiteX5" fmla="*/ 204 w 15541"/>
                <a:gd name="connsiteY5" fmla="*/ 2301 h 4601"/>
                <a:gd name="connsiteX6" fmla="*/ 2505 w 15541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41" h="4601">
                  <a:moveTo>
                    <a:pt x="2505" y="4601"/>
                  </a:moveTo>
                  <a:lnTo>
                    <a:pt x="13240" y="4601"/>
                  </a:lnTo>
                  <a:cubicBezTo>
                    <a:pt x="14774" y="4601"/>
                    <a:pt x="15541" y="3067"/>
                    <a:pt x="15541" y="2301"/>
                  </a:cubicBezTo>
                  <a:cubicBezTo>
                    <a:pt x="15541" y="767"/>
                    <a:pt x="14007" y="0"/>
                    <a:pt x="13240" y="0"/>
                  </a:cubicBezTo>
                  <a:lnTo>
                    <a:pt x="2505" y="0"/>
                  </a:lnTo>
                  <a:cubicBezTo>
                    <a:pt x="971" y="0"/>
                    <a:pt x="204" y="1534"/>
                    <a:pt x="204" y="2301"/>
                  </a:cubicBezTo>
                  <a:cubicBezTo>
                    <a:pt x="-563" y="3067"/>
                    <a:pt x="971" y="4601"/>
                    <a:pt x="2505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2" name="Полилиния: фигура 329">
              <a:extLst>
                <a:ext uri="{FF2B5EF4-FFF2-40B4-BE49-F238E27FC236}">
                  <a16:creationId xmlns:a16="http://schemas.microsoft.com/office/drawing/2014/main" id="{E74BAABF-E2D9-4707-9BFD-D2825E09CB41}"/>
                </a:ext>
              </a:extLst>
            </p:cNvPr>
            <p:cNvSpPr/>
            <p:nvPr/>
          </p:nvSpPr>
          <p:spPr>
            <a:xfrm>
              <a:off x="3141693" y="1506501"/>
              <a:ext cx="37575" cy="4601"/>
            </a:xfrm>
            <a:custGeom>
              <a:avLst/>
              <a:gdLst>
                <a:gd name="connsiteX0" fmla="*/ 2301 w 37575"/>
                <a:gd name="connsiteY0" fmla="*/ 4601 h 4601"/>
                <a:gd name="connsiteX1" fmla="*/ 35275 w 37575"/>
                <a:gd name="connsiteY1" fmla="*/ 4601 h 4601"/>
                <a:gd name="connsiteX2" fmla="*/ 37576 w 37575"/>
                <a:gd name="connsiteY2" fmla="*/ 2301 h 4601"/>
                <a:gd name="connsiteX3" fmla="*/ 35275 w 37575"/>
                <a:gd name="connsiteY3" fmla="*/ 0 h 4601"/>
                <a:gd name="connsiteX4" fmla="*/ 2301 w 37575"/>
                <a:gd name="connsiteY4" fmla="*/ 0 h 4601"/>
                <a:gd name="connsiteX5" fmla="*/ 0 w 37575"/>
                <a:gd name="connsiteY5" fmla="*/ 2301 h 4601"/>
                <a:gd name="connsiteX6" fmla="*/ 2301 w 37575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75" h="4601">
                  <a:moveTo>
                    <a:pt x="2301" y="4601"/>
                  </a:moveTo>
                  <a:lnTo>
                    <a:pt x="35275" y="4601"/>
                  </a:lnTo>
                  <a:cubicBezTo>
                    <a:pt x="36809" y="4601"/>
                    <a:pt x="37576" y="3067"/>
                    <a:pt x="37576" y="2301"/>
                  </a:cubicBezTo>
                  <a:cubicBezTo>
                    <a:pt x="37576" y="767"/>
                    <a:pt x="36042" y="0"/>
                    <a:pt x="35275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3" name="Полилиния: фигура 330">
              <a:extLst>
                <a:ext uri="{FF2B5EF4-FFF2-40B4-BE49-F238E27FC236}">
                  <a16:creationId xmlns:a16="http://schemas.microsoft.com/office/drawing/2014/main" id="{44A37179-0D3C-4544-9EAB-477DCEA0D4E9}"/>
                </a:ext>
              </a:extLst>
            </p:cNvPr>
            <p:cNvSpPr/>
            <p:nvPr/>
          </p:nvSpPr>
          <p:spPr>
            <a:xfrm>
              <a:off x="3141693" y="1527972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2301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4" name="Полилиния: фигура 331">
              <a:extLst>
                <a:ext uri="{FF2B5EF4-FFF2-40B4-BE49-F238E27FC236}">
                  <a16:creationId xmlns:a16="http://schemas.microsoft.com/office/drawing/2014/main" id="{70F062E9-FDFA-43B2-BBE1-C12CBB8BCEAB}"/>
                </a:ext>
              </a:extLst>
            </p:cNvPr>
            <p:cNvSpPr/>
            <p:nvPr/>
          </p:nvSpPr>
          <p:spPr>
            <a:xfrm>
              <a:off x="3141693" y="1550211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1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1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5" name="Полилиния: фигура 332">
              <a:extLst>
                <a:ext uri="{FF2B5EF4-FFF2-40B4-BE49-F238E27FC236}">
                  <a16:creationId xmlns:a16="http://schemas.microsoft.com/office/drawing/2014/main" id="{FAA1F7A7-5A51-4C40-B176-E9DCD45D7F0F}"/>
                </a:ext>
              </a:extLst>
            </p:cNvPr>
            <p:cNvSpPr/>
            <p:nvPr/>
          </p:nvSpPr>
          <p:spPr>
            <a:xfrm>
              <a:off x="3141693" y="1572450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0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0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0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6" name="Полилиния: фигура 333">
              <a:extLst>
                <a:ext uri="{FF2B5EF4-FFF2-40B4-BE49-F238E27FC236}">
                  <a16:creationId xmlns:a16="http://schemas.microsoft.com/office/drawing/2014/main" id="{EB797BF2-AFA0-4444-AC06-5EE0B1448525}"/>
                </a:ext>
              </a:extLst>
            </p:cNvPr>
            <p:cNvSpPr/>
            <p:nvPr/>
          </p:nvSpPr>
          <p:spPr>
            <a:xfrm>
              <a:off x="3153196" y="1572450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0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0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0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067" y="0"/>
                    <a:pt x="2301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7" name="Полилиния: фигура 334">
              <a:extLst>
                <a:ext uri="{FF2B5EF4-FFF2-40B4-BE49-F238E27FC236}">
                  <a16:creationId xmlns:a16="http://schemas.microsoft.com/office/drawing/2014/main" id="{5AA0B1C4-355D-4C9B-A8FF-50EB62CFEB33}"/>
                </a:ext>
              </a:extLst>
            </p:cNvPr>
            <p:cNvSpPr/>
            <p:nvPr/>
          </p:nvSpPr>
          <p:spPr>
            <a:xfrm>
              <a:off x="3141693" y="1594689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1534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1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834" y="0"/>
                    <a:pt x="3067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8" name="Полилиния: фигура 335">
              <a:extLst>
                <a:ext uri="{FF2B5EF4-FFF2-40B4-BE49-F238E27FC236}">
                  <a16:creationId xmlns:a16="http://schemas.microsoft.com/office/drawing/2014/main" id="{AA1C9DD6-45F8-4A32-8180-CB5B66D2EE9E}"/>
                </a:ext>
              </a:extLst>
            </p:cNvPr>
            <p:cNvSpPr/>
            <p:nvPr/>
          </p:nvSpPr>
          <p:spPr>
            <a:xfrm>
              <a:off x="3153196" y="1594689"/>
              <a:ext cx="4601" cy="4601"/>
            </a:xfrm>
            <a:custGeom>
              <a:avLst/>
              <a:gdLst>
                <a:gd name="connsiteX0" fmla="*/ 2301 w 4601"/>
                <a:gd name="connsiteY0" fmla="*/ 0 h 4601"/>
                <a:gd name="connsiteX1" fmla="*/ 767 w 4601"/>
                <a:gd name="connsiteY1" fmla="*/ 767 h 4601"/>
                <a:gd name="connsiteX2" fmla="*/ 0 w 4601"/>
                <a:gd name="connsiteY2" fmla="*/ 2301 h 4601"/>
                <a:gd name="connsiteX3" fmla="*/ 767 w 4601"/>
                <a:gd name="connsiteY3" fmla="*/ 3834 h 4601"/>
                <a:gd name="connsiteX4" fmla="*/ 2301 w 4601"/>
                <a:gd name="connsiteY4" fmla="*/ 4601 h 4601"/>
                <a:gd name="connsiteX5" fmla="*/ 3834 w 4601"/>
                <a:gd name="connsiteY5" fmla="*/ 3834 h 4601"/>
                <a:gd name="connsiteX6" fmla="*/ 4601 w 4601"/>
                <a:gd name="connsiteY6" fmla="*/ 2301 h 4601"/>
                <a:gd name="connsiteX7" fmla="*/ 3834 w 4601"/>
                <a:gd name="connsiteY7" fmla="*/ 767 h 4601"/>
                <a:gd name="connsiteX8" fmla="*/ 2301 w 4601"/>
                <a:gd name="connsiteY8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2301" y="0"/>
                  </a:move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2301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  <a:cubicBezTo>
                    <a:pt x="3067" y="0"/>
                    <a:pt x="2301" y="0"/>
                    <a:pt x="2301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19" name="Полилиния: фигура 336">
              <a:extLst>
                <a:ext uri="{FF2B5EF4-FFF2-40B4-BE49-F238E27FC236}">
                  <a16:creationId xmlns:a16="http://schemas.microsoft.com/office/drawing/2014/main" id="{EC2F06C8-96A9-47AE-8881-0F23B00F132D}"/>
                </a:ext>
              </a:extLst>
            </p:cNvPr>
            <p:cNvSpPr/>
            <p:nvPr/>
          </p:nvSpPr>
          <p:spPr>
            <a:xfrm>
              <a:off x="3163932" y="1572450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0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0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1534"/>
                    <a:pt x="0" y="2300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0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0" name="Полилиния: фигура 337">
              <a:extLst>
                <a:ext uri="{FF2B5EF4-FFF2-40B4-BE49-F238E27FC236}">
                  <a16:creationId xmlns:a16="http://schemas.microsoft.com/office/drawing/2014/main" id="{EA5971BB-CDF4-4CD1-85CC-ADF7B4A45F93}"/>
                </a:ext>
              </a:extLst>
            </p:cNvPr>
            <p:cNvSpPr/>
            <p:nvPr/>
          </p:nvSpPr>
          <p:spPr>
            <a:xfrm>
              <a:off x="3153196" y="1527972"/>
              <a:ext cx="4601" cy="4601"/>
            </a:xfrm>
            <a:custGeom>
              <a:avLst/>
              <a:gdLst>
                <a:gd name="connsiteX0" fmla="*/ 3834 w 4601"/>
                <a:gd name="connsiteY0" fmla="*/ 767 h 4601"/>
                <a:gd name="connsiteX1" fmla="*/ 2301 w 4601"/>
                <a:gd name="connsiteY1" fmla="*/ 0 h 4601"/>
                <a:gd name="connsiteX2" fmla="*/ 767 w 4601"/>
                <a:gd name="connsiteY2" fmla="*/ 767 h 4601"/>
                <a:gd name="connsiteX3" fmla="*/ 0 w 4601"/>
                <a:gd name="connsiteY3" fmla="*/ 2301 h 4601"/>
                <a:gd name="connsiteX4" fmla="*/ 767 w 4601"/>
                <a:gd name="connsiteY4" fmla="*/ 3834 h 4601"/>
                <a:gd name="connsiteX5" fmla="*/ 2301 w 4601"/>
                <a:gd name="connsiteY5" fmla="*/ 4601 h 4601"/>
                <a:gd name="connsiteX6" fmla="*/ 3834 w 4601"/>
                <a:gd name="connsiteY6" fmla="*/ 3834 h 4601"/>
                <a:gd name="connsiteX7" fmla="*/ 4601 w 4601"/>
                <a:gd name="connsiteY7" fmla="*/ 2301 h 4601"/>
                <a:gd name="connsiteX8" fmla="*/ 3834 w 4601"/>
                <a:gd name="connsiteY8" fmla="*/ 767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1" h="4601">
                  <a:moveTo>
                    <a:pt x="3834" y="767"/>
                  </a:moveTo>
                  <a:cubicBezTo>
                    <a:pt x="3067" y="0"/>
                    <a:pt x="3067" y="0"/>
                    <a:pt x="2301" y="0"/>
                  </a:cubicBezTo>
                  <a:cubicBezTo>
                    <a:pt x="1534" y="0"/>
                    <a:pt x="767" y="0"/>
                    <a:pt x="767" y="767"/>
                  </a:cubicBezTo>
                  <a:cubicBezTo>
                    <a:pt x="0" y="1534"/>
                    <a:pt x="0" y="2301"/>
                    <a:pt x="0" y="2301"/>
                  </a:cubicBezTo>
                  <a:cubicBezTo>
                    <a:pt x="0" y="3067"/>
                    <a:pt x="0" y="3834"/>
                    <a:pt x="767" y="3834"/>
                  </a:cubicBezTo>
                  <a:cubicBezTo>
                    <a:pt x="1534" y="4601"/>
                    <a:pt x="2301" y="4601"/>
                    <a:pt x="2301" y="4601"/>
                  </a:cubicBezTo>
                  <a:cubicBezTo>
                    <a:pt x="3067" y="4601"/>
                    <a:pt x="3834" y="4601"/>
                    <a:pt x="3834" y="3834"/>
                  </a:cubicBezTo>
                  <a:cubicBezTo>
                    <a:pt x="4601" y="3067"/>
                    <a:pt x="4601" y="3067"/>
                    <a:pt x="4601" y="2301"/>
                  </a:cubicBezTo>
                  <a:cubicBezTo>
                    <a:pt x="4601" y="1534"/>
                    <a:pt x="4601" y="767"/>
                    <a:pt x="3834" y="767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1" name="Полилиния: фигура 338">
              <a:extLst>
                <a:ext uri="{FF2B5EF4-FFF2-40B4-BE49-F238E27FC236}">
                  <a16:creationId xmlns:a16="http://schemas.microsoft.com/office/drawing/2014/main" id="{019AB4A4-4AE0-44EF-84EA-607BFB4824DD}"/>
                </a:ext>
              </a:extLst>
            </p:cNvPr>
            <p:cNvSpPr/>
            <p:nvPr/>
          </p:nvSpPr>
          <p:spPr>
            <a:xfrm>
              <a:off x="3025132" y="1594689"/>
              <a:ext cx="13036" cy="4601"/>
            </a:xfrm>
            <a:custGeom>
              <a:avLst/>
              <a:gdLst>
                <a:gd name="connsiteX0" fmla="*/ 10736 w 13036"/>
                <a:gd name="connsiteY0" fmla="*/ 0 h 4601"/>
                <a:gd name="connsiteX1" fmla="*/ 2301 w 13036"/>
                <a:gd name="connsiteY1" fmla="*/ 0 h 4601"/>
                <a:gd name="connsiteX2" fmla="*/ 0 w 13036"/>
                <a:gd name="connsiteY2" fmla="*/ 2301 h 4601"/>
                <a:gd name="connsiteX3" fmla="*/ 2301 w 13036"/>
                <a:gd name="connsiteY3" fmla="*/ 4601 h 4601"/>
                <a:gd name="connsiteX4" fmla="*/ 10736 w 13036"/>
                <a:gd name="connsiteY4" fmla="*/ 4601 h 4601"/>
                <a:gd name="connsiteX5" fmla="*/ 13037 w 13036"/>
                <a:gd name="connsiteY5" fmla="*/ 2301 h 4601"/>
                <a:gd name="connsiteX6" fmla="*/ 10736 w 1303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10736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767"/>
                    <a:pt x="12270" y="0"/>
                    <a:pt x="10736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2" name="Полилиния: фигура 339">
              <a:extLst>
                <a:ext uri="{FF2B5EF4-FFF2-40B4-BE49-F238E27FC236}">
                  <a16:creationId xmlns:a16="http://schemas.microsoft.com/office/drawing/2014/main" id="{6DBBA47E-7A08-47B2-882E-25ED83C3E578}"/>
                </a:ext>
              </a:extLst>
            </p:cNvPr>
            <p:cNvSpPr/>
            <p:nvPr/>
          </p:nvSpPr>
          <p:spPr>
            <a:xfrm>
              <a:off x="3061174" y="1484262"/>
              <a:ext cx="82053" cy="4601"/>
            </a:xfrm>
            <a:custGeom>
              <a:avLst/>
              <a:gdLst>
                <a:gd name="connsiteX0" fmla="*/ 2301 w 82053"/>
                <a:gd name="connsiteY0" fmla="*/ 4601 h 4601"/>
                <a:gd name="connsiteX1" fmla="*/ 79753 w 82053"/>
                <a:gd name="connsiteY1" fmla="*/ 4601 h 4601"/>
                <a:gd name="connsiteX2" fmla="*/ 82053 w 82053"/>
                <a:gd name="connsiteY2" fmla="*/ 2300 h 4601"/>
                <a:gd name="connsiteX3" fmla="*/ 79753 w 82053"/>
                <a:gd name="connsiteY3" fmla="*/ 0 h 4601"/>
                <a:gd name="connsiteX4" fmla="*/ 2301 w 82053"/>
                <a:gd name="connsiteY4" fmla="*/ 0 h 4601"/>
                <a:gd name="connsiteX5" fmla="*/ 0 w 82053"/>
                <a:gd name="connsiteY5" fmla="*/ 2300 h 4601"/>
                <a:gd name="connsiteX6" fmla="*/ 2301 w 82053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53" h="4601">
                  <a:moveTo>
                    <a:pt x="2301" y="4601"/>
                  </a:moveTo>
                  <a:lnTo>
                    <a:pt x="79753" y="4601"/>
                  </a:lnTo>
                  <a:cubicBezTo>
                    <a:pt x="81286" y="4601"/>
                    <a:pt x="82053" y="3067"/>
                    <a:pt x="82053" y="2300"/>
                  </a:cubicBezTo>
                  <a:cubicBezTo>
                    <a:pt x="82053" y="767"/>
                    <a:pt x="80520" y="0"/>
                    <a:pt x="79753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3" name="Полилиния: фигура 340">
              <a:extLst>
                <a:ext uri="{FF2B5EF4-FFF2-40B4-BE49-F238E27FC236}">
                  <a16:creationId xmlns:a16="http://schemas.microsoft.com/office/drawing/2014/main" id="{B173BDE8-65AD-496B-875E-6CA52A962D95}"/>
                </a:ext>
              </a:extLst>
            </p:cNvPr>
            <p:cNvSpPr/>
            <p:nvPr/>
          </p:nvSpPr>
          <p:spPr>
            <a:xfrm>
              <a:off x="3025132" y="1550978"/>
              <a:ext cx="13036" cy="4601"/>
            </a:xfrm>
            <a:custGeom>
              <a:avLst/>
              <a:gdLst>
                <a:gd name="connsiteX0" fmla="*/ 2301 w 13036"/>
                <a:gd name="connsiteY0" fmla="*/ 4601 h 4601"/>
                <a:gd name="connsiteX1" fmla="*/ 10736 w 13036"/>
                <a:gd name="connsiteY1" fmla="*/ 4601 h 4601"/>
                <a:gd name="connsiteX2" fmla="*/ 13037 w 13036"/>
                <a:gd name="connsiteY2" fmla="*/ 2301 h 4601"/>
                <a:gd name="connsiteX3" fmla="*/ 10736 w 13036"/>
                <a:gd name="connsiteY3" fmla="*/ 0 h 4601"/>
                <a:gd name="connsiteX4" fmla="*/ 2301 w 13036"/>
                <a:gd name="connsiteY4" fmla="*/ 0 h 4601"/>
                <a:gd name="connsiteX5" fmla="*/ 0 w 13036"/>
                <a:gd name="connsiteY5" fmla="*/ 2301 h 4601"/>
                <a:gd name="connsiteX6" fmla="*/ 2301 w 13036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2301" y="4601"/>
                  </a:moveTo>
                  <a:lnTo>
                    <a:pt x="10736" y="4601"/>
                  </a:lnTo>
                  <a:cubicBezTo>
                    <a:pt x="12270" y="4601"/>
                    <a:pt x="13037" y="3067"/>
                    <a:pt x="13037" y="2301"/>
                  </a:cubicBezTo>
                  <a:cubicBezTo>
                    <a:pt x="13037" y="767"/>
                    <a:pt x="11503" y="0"/>
                    <a:pt x="10736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4" name="Полилиния: фигура 341">
              <a:extLst>
                <a:ext uri="{FF2B5EF4-FFF2-40B4-BE49-F238E27FC236}">
                  <a16:creationId xmlns:a16="http://schemas.microsoft.com/office/drawing/2014/main" id="{5EFE8256-A2BB-4C38-8235-A6D5D1588CC8}"/>
                </a:ext>
              </a:extLst>
            </p:cNvPr>
            <p:cNvSpPr/>
            <p:nvPr/>
          </p:nvSpPr>
          <p:spPr>
            <a:xfrm>
              <a:off x="3025132" y="1572450"/>
              <a:ext cx="13036" cy="4601"/>
            </a:xfrm>
            <a:custGeom>
              <a:avLst/>
              <a:gdLst>
                <a:gd name="connsiteX0" fmla="*/ 10736 w 13036"/>
                <a:gd name="connsiteY0" fmla="*/ 0 h 4601"/>
                <a:gd name="connsiteX1" fmla="*/ 2301 w 13036"/>
                <a:gd name="connsiteY1" fmla="*/ 0 h 4601"/>
                <a:gd name="connsiteX2" fmla="*/ 0 w 13036"/>
                <a:gd name="connsiteY2" fmla="*/ 2300 h 4601"/>
                <a:gd name="connsiteX3" fmla="*/ 2301 w 13036"/>
                <a:gd name="connsiteY3" fmla="*/ 4601 h 4601"/>
                <a:gd name="connsiteX4" fmla="*/ 10736 w 13036"/>
                <a:gd name="connsiteY4" fmla="*/ 4601 h 4601"/>
                <a:gd name="connsiteX5" fmla="*/ 13037 w 13036"/>
                <a:gd name="connsiteY5" fmla="*/ 2300 h 4601"/>
                <a:gd name="connsiteX6" fmla="*/ 10736 w 1303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36" h="4601">
                  <a:moveTo>
                    <a:pt x="10736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10736" y="4601"/>
                  </a:lnTo>
                  <a:cubicBezTo>
                    <a:pt x="12270" y="4601"/>
                    <a:pt x="13037" y="3067"/>
                    <a:pt x="13037" y="2300"/>
                  </a:cubicBezTo>
                  <a:cubicBezTo>
                    <a:pt x="13037" y="767"/>
                    <a:pt x="12270" y="0"/>
                    <a:pt x="10736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5" name="Полилиния: фигура 342">
              <a:extLst>
                <a:ext uri="{FF2B5EF4-FFF2-40B4-BE49-F238E27FC236}">
                  <a16:creationId xmlns:a16="http://schemas.microsoft.com/office/drawing/2014/main" id="{5D01805C-F6E7-4908-8709-005303AB67C7}"/>
                </a:ext>
              </a:extLst>
            </p:cNvPr>
            <p:cNvSpPr/>
            <p:nvPr/>
          </p:nvSpPr>
          <p:spPr>
            <a:xfrm>
              <a:off x="3081112" y="1572450"/>
              <a:ext cx="9969" cy="4601"/>
            </a:xfrm>
            <a:custGeom>
              <a:avLst/>
              <a:gdLst>
                <a:gd name="connsiteX0" fmla="*/ 7669 w 9969"/>
                <a:gd name="connsiteY0" fmla="*/ 0 h 4601"/>
                <a:gd name="connsiteX1" fmla="*/ 2301 w 9969"/>
                <a:gd name="connsiteY1" fmla="*/ 0 h 4601"/>
                <a:gd name="connsiteX2" fmla="*/ 0 w 9969"/>
                <a:gd name="connsiteY2" fmla="*/ 2300 h 4601"/>
                <a:gd name="connsiteX3" fmla="*/ 2301 w 9969"/>
                <a:gd name="connsiteY3" fmla="*/ 4601 h 4601"/>
                <a:gd name="connsiteX4" fmla="*/ 7669 w 9969"/>
                <a:gd name="connsiteY4" fmla="*/ 4601 h 4601"/>
                <a:gd name="connsiteX5" fmla="*/ 9969 w 9969"/>
                <a:gd name="connsiteY5" fmla="*/ 2300 h 4601"/>
                <a:gd name="connsiteX6" fmla="*/ 7669 w 9969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9969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6" name="Полилиния: фигура 343">
              <a:extLst>
                <a:ext uri="{FF2B5EF4-FFF2-40B4-BE49-F238E27FC236}">
                  <a16:creationId xmlns:a16="http://schemas.microsoft.com/office/drawing/2014/main" id="{48997021-3162-423C-B99B-A06DBAC86A7D}"/>
                </a:ext>
              </a:extLst>
            </p:cNvPr>
            <p:cNvSpPr/>
            <p:nvPr/>
          </p:nvSpPr>
          <p:spPr>
            <a:xfrm>
              <a:off x="3080345" y="1595456"/>
              <a:ext cx="9969" cy="4601"/>
            </a:xfrm>
            <a:custGeom>
              <a:avLst/>
              <a:gdLst>
                <a:gd name="connsiteX0" fmla="*/ 2301 w 9969"/>
                <a:gd name="connsiteY0" fmla="*/ 4601 h 4601"/>
                <a:gd name="connsiteX1" fmla="*/ 7669 w 9969"/>
                <a:gd name="connsiteY1" fmla="*/ 4601 h 4601"/>
                <a:gd name="connsiteX2" fmla="*/ 9969 w 9969"/>
                <a:gd name="connsiteY2" fmla="*/ 2300 h 4601"/>
                <a:gd name="connsiteX3" fmla="*/ 7669 w 9969"/>
                <a:gd name="connsiteY3" fmla="*/ 0 h 4601"/>
                <a:gd name="connsiteX4" fmla="*/ 2301 w 9969"/>
                <a:gd name="connsiteY4" fmla="*/ 0 h 4601"/>
                <a:gd name="connsiteX5" fmla="*/ 0 w 9969"/>
                <a:gd name="connsiteY5" fmla="*/ 2300 h 4601"/>
                <a:gd name="connsiteX6" fmla="*/ 2301 w 9969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2301" y="4601"/>
                  </a:move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9969" y="767"/>
                    <a:pt x="8435" y="0"/>
                    <a:pt x="7669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1534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7" name="Полилиния: фигура 344">
              <a:extLst>
                <a:ext uri="{FF2B5EF4-FFF2-40B4-BE49-F238E27FC236}">
                  <a16:creationId xmlns:a16="http://schemas.microsoft.com/office/drawing/2014/main" id="{ABE3E0A4-349C-4583-B728-41FDDC5D1D2B}"/>
                </a:ext>
              </a:extLst>
            </p:cNvPr>
            <p:cNvSpPr/>
            <p:nvPr/>
          </p:nvSpPr>
          <p:spPr>
            <a:xfrm>
              <a:off x="3081112" y="1550211"/>
              <a:ext cx="9969" cy="4601"/>
            </a:xfrm>
            <a:custGeom>
              <a:avLst/>
              <a:gdLst>
                <a:gd name="connsiteX0" fmla="*/ 7669 w 9969"/>
                <a:gd name="connsiteY0" fmla="*/ 0 h 4601"/>
                <a:gd name="connsiteX1" fmla="*/ 2301 w 9969"/>
                <a:gd name="connsiteY1" fmla="*/ 0 h 4601"/>
                <a:gd name="connsiteX2" fmla="*/ 0 w 9969"/>
                <a:gd name="connsiteY2" fmla="*/ 2301 h 4601"/>
                <a:gd name="connsiteX3" fmla="*/ 2301 w 9969"/>
                <a:gd name="connsiteY3" fmla="*/ 4601 h 4601"/>
                <a:gd name="connsiteX4" fmla="*/ 7669 w 9969"/>
                <a:gd name="connsiteY4" fmla="*/ 4601 h 4601"/>
                <a:gd name="connsiteX5" fmla="*/ 9969 w 9969"/>
                <a:gd name="connsiteY5" fmla="*/ 2301 h 4601"/>
                <a:gd name="connsiteX6" fmla="*/ 7669 w 9969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1"/>
                  </a:cubicBezTo>
                  <a:cubicBezTo>
                    <a:pt x="9969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8" name="Полилиния: фигура 345">
              <a:extLst>
                <a:ext uri="{FF2B5EF4-FFF2-40B4-BE49-F238E27FC236}">
                  <a16:creationId xmlns:a16="http://schemas.microsoft.com/office/drawing/2014/main" id="{59EB6268-9D71-46E9-B8A9-800ED5A92D72}"/>
                </a:ext>
              </a:extLst>
            </p:cNvPr>
            <p:cNvSpPr/>
            <p:nvPr/>
          </p:nvSpPr>
          <p:spPr>
            <a:xfrm>
              <a:off x="3080345" y="1528739"/>
              <a:ext cx="9969" cy="4601"/>
            </a:xfrm>
            <a:custGeom>
              <a:avLst/>
              <a:gdLst>
                <a:gd name="connsiteX0" fmla="*/ 2301 w 9969"/>
                <a:gd name="connsiteY0" fmla="*/ 4601 h 4601"/>
                <a:gd name="connsiteX1" fmla="*/ 7669 w 9969"/>
                <a:gd name="connsiteY1" fmla="*/ 4601 h 4601"/>
                <a:gd name="connsiteX2" fmla="*/ 9969 w 9969"/>
                <a:gd name="connsiteY2" fmla="*/ 2301 h 4601"/>
                <a:gd name="connsiteX3" fmla="*/ 7669 w 9969"/>
                <a:gd name="connsiteY3" fmla="*/ 0 h 4601"/>
                <a:gd name="connsiteX4" fmla="*/ 2301 w 9969"/>
                <a:gd name="connsiteY4" fmla="*/ 0 h 4601"/>
                <a:gd name="connsiteX5" fmla="*/ 0 w 9969"/>
                <a:gd name="connsiteY5" fmla="*/ 2301 h 4601"/>
                <a:gd name="connsiteX6" fmla="*/ 2301 w 9969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9" h="4601">
                  <a:moveTo>
                    <a:pt x="2301" y="4601"/>
                  </a:moveTo>
                  <a:lnTo>
                    <a:pt x="7669" y="4601"/>
                  </a:lnTo>
                  <a:cubicBezTo>
                    <a:pt x="9202" y="4601"/>
                    <a:pt x="9969" y="3067"/>
                    <a:pt x="9969" y="2301"/>
                  </a:cubicBezTo>
                  <a:cubicBezTo>
                    <a:pt x="9969" y="1534"/>
                    <a:pt x="8435" y="0"/>
                    <a:pt x="7669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1534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29" name="Полилиния: фигура 346">
              <a:extLst>
                <a:ext uri="{FF2B5EF4-FFF2-40B4-BE49-F238E27FC236}">
                  <a16:creationId xmlns:a16="http://schemas.microsoft.com/office/drawing/2014/main" id="{E890F89F-68D4-4E70-A9E7-79D21FD4AB5A}"/>
                </a:ext>
              </a:extLst>
            </p:cNvPr>
            <p:cNvSpPr/>
            <p:nvPr/>
          </p:nvSpPr>
          <p:spPr>
            <a:xfrm>
              <a:off x="3097216" y="1528739"/>
              <a:ext cx="15337" cy="4601"/>
            </a:xfrm>
            <a:custGeom>
              <a:avLst/>
              <a:gdLst>
                <a:gd name="connsiteX0" fmla="*/ 2301 w 15337"/>
                <a:gd name="connsiteY0" fmla="*/ 4601 h 4601"/>
                <a:gd name="connsiteX1" fmla="*/ 13037 w 15337"/>
                <a:gd name="connsiteY1" fmla="*/ 4601 h 4601"/>
                <a:gd name="connsiteX2" fmla="*/ 15337 w 15337"/>
                <a:gd name="connsiteY2" fmla="*/ 2301 h 4601"/>
                <a:gd name="connsiteX3" fmla="*/ 13037 w 15337"/>
                <a:gd name="connsiteY3" fmla="*/ 0 h 4601"/>
                <a:gd name="connsiteX4" fmla="*/ 2301 w 15337"/>
                <a:gd name="connsiteY4" fmla="*/ 0 h 4601"/>
                <a:gd name="connsiteX5" fmla="*/ 0 w 15337"/>
                <a:gd name="connsiteY5" fmla="*/ 2301 h 4601"/>
                <a:gd name="connsiteX6" fmla="*/ 2301 w 15337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7" h="4601">
                  <a:moveTo>
                    <a:pt x="2301" y="4601"/>
                  </a:moveTo>
                  <a:lnTo>
                    <a:pt x="13037" y="4601"/>
                  </a:lnTo>
                  <a:cubicBezTo>
                    <a:pt x="14570" y="4601"/>
                    <a:pt x="15337" y="3067"/>
                    <a:pt x="15337" y="2301"/>
                  </a:cubicBezTo>
                  <a:cubicBezTo>
                    <a:pt x="15337" y="1534"/>
                    <a:pt x="13803" y="0"/>
                    <a:pt x="13037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30" name="Полилиния: фигура 347">
              <a:extLst>
                <a:ext uri="{FF2B5EF4-FFF2-40B4-BE49-F238E27FC236}">
                  <a16:creationId xmlns:a16="http://schemas.microsoft.com/office/drawing/2014/main" id="{DF909622-6E61-4788-9F3A-019BA40032CF}"/>
                </a:ext>
              </a:extLst>
            </p:cNvPr>
            <p:cNvSpPr/>
            <p:nvPr/>
          </p:nvSpPr>
          <p:spPr>
            <a:xfrm>
              <a:off x="3097216" y="1550211"/>
              <a:ext cx="23976" cy="4601"/>
            </a:xfrm>
            <a:custGeom>
              <a:avLst/>
              <a:gdLst>
                <a:gd name="connsiteX0" fmla="*/ 21472 w 23976"/>
                <a:gd name="connsiteY0" fmla="*/ 0 h 4601"/>
                <a:gd name="connsiteX1" fmla="*/ 2301 w 23976"/>
                <a:gd name="connsiteY1" fmla="*/ 0 h 4601"/>
                <a:gd name="connsiteX2" fmla="*/ 0 w 23976"/>
                <a:gd name="connsiteY2" fmla="*/ 2301 h 4601"/>
                <a:gd name="connsiteX3" fmla="*/ 2301 w 23976"/>
                <a:gd name="connsiteY3" fmla="*/ 4601 h 4601"/>
                <a:gd name="connsiteX4" fmla="*/ 21472 w 23976"/>
                <a:gd name="connsiteY4" fmla="*/ 4601 h 4601"/>
                <a:gd name="connsiteX5" fmla="*/ 23772 w 23976"/>
                <a:gd name="connsiteY5" fmla="*/ 2301 h 4601"/>
                <a:gd name="connsiteX6" fmla="*/ 21472 w 23976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76" h="4601">
                  <a:moveTo>
                    <a:pt x="21472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1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21472" y="4601"/>
                  </a:lnTo>
                  <a:cubicBezTo>
                    <a:pt x="23006" y="4601"/>
                    <a:pt x="23772" y="3067"/>
                    <a:pt x="23772" y="2301"/>
                  </a:cubicBezTo>
                  <a:cubicBezTo>
                    <a:pt x="24539" y="767"/>
                    <a:pt x="23006" y="0"/>
                    <a:pt x="21472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31" name="Полилиния: фигура 348">
              <a:extLst>
                <a:ext uri="{FF2B5EF4-FFF2-40B4-BE49-F238E27FC236}">
                  <a16:creationId xmlns:a16="http://schemas.microsoft.com/office/drawing/2014/main" id="{B04D439F-2FCC-4861-B9EF-297370D14A7F}"/>
                </a:ext>
              </a:extLst>
            </p:cNvPr>
            <p:cNvSpPr/>
            <p:nvPr/>
          </p:nvSpPr>
          <p:spPr>
            <a:xfrm>
              <a:off x="3097216" y="1572450"/>
              <a:ext cx="10173" cy="4601"/>
            </a:xfrm>
            <a:custGeom>
              <a:avLst/>
              <a:gdLst>
                <a:gd name="connsiteX0" fmla="*/ 7669 w 10173"/>
                <a:gd name="connsiteY0" fmla="*/ 0 h 4601"/>
                <a:gd name="connsiteX1" fmla="*/ 2301 w 10173"/>
                <a:gd name="connsiteY1" fmla="*/ 0 h 4601"/>
                <a:gd name="connsiteX2" fmla="*/ 0 w 10173"/>
                <a:gd name="connsiteY2" fmla="*/ 2300 h 4601"/>
                <a:gd name="connsiteX3" fmla="*/ 2301 w 10173"/>
                <a:gd name="connsiteY3" fmla="*/ 4601 h 4601"/>
                <a:gd name="connsiteX4" fmla="*/ 7669 w 10173"/>
                <a:gd name="connsiteY4" fmla="*/ 4601 h 4601"/>
                <a:gd name="connsiteX5" fmla="*/ 9969 w 10173"/>
                <a:gd name="connsiteY5" fmla="*/ 2300 h 4601"/>
                <a:gd name="connsiteX6" fmla="*/ 7669 w 10173"/>
                <a:gd name="connsiteY6" fmla="*/ 0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3" h="4601">
                  <a:moveTo>
                    <a:pt x="7669" y="0"/>
                  </a:move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834"/>
                    <a:pt x="1534" y="4601"/>
                    <a:pt x="2301" y="4601"/>
                  </a:cubicBezTo>
                  <a:lnTo>
                    <a:pt x="7669" y="4601"/>
                  </a:lnTo>
                  <a:cubicBezTo>
                    <a:pt x="9202" y="4601"/>
                    <a:pt x="9969" y="3067"/>
                    <a:pt x="9969" y="2300"/>
                  </a:cubicBezTo>
                  <a:cubicBezTo>
                    <a:pt x="10736" y="767"/>
                    <a:pt x="9202" y="0"/>
                    <a:pt x="7669" y="0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32" name="Полилиния: фигура 349">
              <a:extLst>
                <a:ext uri="{FF2B5EF4-FFF2-40B4-BE49-F238E27FC236}">
                  <a16:creationId xmlns:a16="http://schemas.microsoft.com/office/drawing/2014/main" id="{F11AEA4A-5D64-4C0E-861F-996C5059D270}"/>
                </a:ext>
              </a:extLst>
            </p:cNvPr>
            <p:cNvSpPr/>
            <p:nvPr/>
          </p:nvSpPr>
          <p:spPr>
            <a:xfrm>
              <a:off x="3097216" y="1595456"/>
              <a:ext cx="15337" cy="4601"/>
            </a:xfrm>
            <a:custGeom>
              <a:avLst/>
              <a:gdLst>
                <a:gd name="connsiteX0" fmla="*/ 2301 w 15337"/>
                <a:gd name="connsiteY0" fmla="*/ 4601 h 4601"/>
                <a:gd name="connsiteX1" fmla="*/ 13037 w 15337"/>
                <a:gd name="connsiteY1" fmla="*/ 4601 h 4601"/>
                <a:gd name="connsiteX2" fmla="*/ 15337 w 15337"/>
                <a:gd name="connsiteY2" fmla="*/ 2300 h 4601"/>
                <a:gd name="connsiteX3" fmla="*/ 13037 w 15337"/>
                <a:gd name="connsiteY3" fmla="*/ 0 h 4601"/>
                <a:gd name="connsiteX4" fmla="*/ 2301 w 15337"/>
                <a:gd name="connsiteY4" fmla="*/ 0 h 4601"/>
                <a:gd name="connsiteX5" fmla="*/ 0 w 15337"/>
                <a:gd name="connsiteY5" fmla="*/ 2300 h 4601"/>
                <a:gd name="connsiteX6" fmla="*/ 2301 w 15337"/>
                <a:gd name="connsiteY6" fmla="*/ 4601 h 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37" h="4601">
                  <a:moveTo>
                    <a:pt x="2301" y="4601"/>
                  </a:moveTo>
                  <a:lnTo>
                    <a:pt x="13037" y="4601"/>
                  </a:lnTo>
                  <a:cubicBezTo>
                    <a:pt x="14570" y="4601"/>
                    <a:pt x="15337" y="3067"/>
                    <a:pt x="15337" y="2300"/>
                  </a:cubicBezTo>
                  <a:cubicBezTo>
                    <a:pt x="15337" y="767"/>
                    <a:pt x="13803" y="0"/>
                    <a:pt x="13037" y="0"/>
                  </a:cubicBezTo>
                  <a:lnTo>
                    <a:pt x="2301" y="0"/>
                  </a:lnTo>
                  <a:cubicBezTo>
                    <a:pt x="767" y="0"/>
                    <a:pt x="0" y="1534"/>
                    <a:pt x="0" y="2300"/>
                  </a:cubicBezTo>
                  <a:cubicBezTo>
                    <a:pt x="0" y="3067"/>
                    <a:pt x="767" y="4601"/>
                    <a:pt x="2301" y="4601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  <p:sp>
          <p:nvSpPr>
            <p:cNvPr id="233" name="Полилиния: фигура 350">
              <a:extLst>
                <a:ext uri="{FF2B5EF4-FFF2-40B4-BE49-F238E27FC236}">
                  <a16:creationId xmlns:a16="http://schemas.microsoft.com/office/drawing/2014/main" id="{2F487884-122C-466E-BC6A-E4B8AC4A7FBB}"/>
                </a:ext>
              </a:extLst>
            </p:cNvPr>
            <p:cNvSpPr/>
            <p:nvPr/>
          </p:nvSpPr>
          <p:spPr>
            <a:xfrm>
              <a:off x="3013629" y="1471992"/>
              <a:ext cx="177142" cy="138800"/>
            </a:xfrm>
            <a:custGeom>
              <a:avLst/>
              <a:gdLst>
                <a:gd name="connsiteX0" fmla="*/ 163340 w 177142"/>
                <a:gd name="connsiteY0" fmla="*/ 0 h 138800"/>
                <a:gd name="connsiteX1" fmla="*/ 13803 w 177142"/>
                <a:gd name="connsiteY1" fmla="*/ 0 h 138800"/>
                <a:gd name="connsiteX2" fmla="*/ 0 w 177142"/>
                <a:gd name="connsiteY2" fmla="*/ 13803 h 138800"/>
                <a:gd name="connsiteX3" fmla="*/ 0 w 177142"/>
                <a:gd name="connsiteY3" fmla="*/ 124997 h 138800"/>
                <a:gd name="connsiteX4" fmla="*/ 13803 w 177142"/>
                <a:gd name="connsiteY4" fmla="*/ 138800 h 138800"/>
                <a:gd name="connsiteX5" fmla="*/ 163340 w 177142"/>
                <a:gd name="connsiteY5" fmla="*/ 138800 h 138800"/>
                <a:gd name="connsiteX6" fmla="*/ 177143 w 177142"/>
                <a:gd name="connsiteY6" fmla="*/ 124997 h 138800"/>
                <a:gd name="connsiteX7" fmla="*/ 177143 w 177142"/>
                <a:gd name="connsiteY7" fmla="*/ 13803 h 138800"/>
                <a:gd name="connsiteX8" fmla="*/ 163340 w 177142"/>
                <a:gd name="connsiteY8" fmla="*/ 0 h 138800"/>
                <a:gd name="connsiteX9" fmla="*/ 60581 w 177142"/>
                <a:gd name="connsiteY9" fmla="*/ 94323 h 138800"/>
                <a:gd name="connsiteX10" fmla="*/ 116562 w 177142"/>
                <a:gd name="connsiteY10" fmla="*/ 94323 h 138800"/>
                <a:gd name="connsiteX11" fmla="*/ 116562 w 177142"/>
                <a:gd name="connsiteY11" fmla="*/ 111194 h 138800"/>
                <a:gd name="connsiteX12" fmla="*/ 60581 w 177142"/>
                <a:gd name="connsiteY12" fmla="*/ 111194 h 138800"/>
                <a:gd name="connsiteX13" fmla="*/ 60581 w 177142"/>
                <a:gd name="connsiteY13" fmla="*/ 94323 h 138800"/>
                <a:gd name="connsiteX14" fmla="*/ 116562 w 177142"/>
                <a:gd name="connsiteY14" fmla="*/ 133432 h 138800"/>
                <a:gd name="connsiteX15" fmla="*/ 60581 w 177142"/>
                <a:gd name="connsiteY15" fmla="*/ 133432 h 138800"/>
                <a:gd name="connsiteX16" fmla="*/ 60581 w 177142"/>
                <a:gd name="connsiteY16" fmla="*/ 116562 h 138800"/>
                <a:gd name="connsiteX17" fmla="*/ 116562 w 177142"/>
                <a:gd name="connsiteY17" fmla="*/ 116562 h 138800"/>
                <a:gd name="connsiteX18" fmla="*/ 116562 w 177142"/>
                <a:gd name="connsiteY18" fmla="*/ 133432 h 138800"/>
                <a:gd name="connsiteX19" fmla="*/ 172542 w 177142"/>
                <a:gd name="connsiteY19" fmla="*/ 44477 h 138800"/>
                <a:gd name="connsiteX20" fmla="*/ 121930 w 177142"/>
                <a:gd name="connsiteY20" fmla="*/ 44477 h 138800"/>
                <a:gd name="connsiteX21" fmla="*/ 121930 w 177142"/>
                <a:gd name="connsiteY21" fmla="*/ 27607 h 138800"/>
                <a:gd name="connsiteX22" fmla="*/ 172542 w 177142"/>
                <a:gd name="connsiteY22" fmla="*/ 27607 h 138800"/>
                <a:gd name="connsiteX23" fmla="*/ 172542 w 177142"/>
                <a:gd name="connsiteY23" fmla="*/ 44477 h 138800"/>
                <a:gd name="connsiteX24" fmla="*/ 116562 w 177142"/>
                <a:gd name="connsiteY24" fmla="*/ 66716 h 138800"/>
                <a:gd name="connsiteX25" fmla="*/ 60581 w 177142"/>
                <a:gd name="connsiteY25" fmla="*/ 66716 h 138800"/>
                <a:gd name="connsiteX26" fmla="*/ 60581 w 177142"/>
                <a:gd name="connsiteY26" fmla="*/ 49845 h 138800"/>
                <a:gd name="connsiteX27" fmla="*/ 116562 w 177142"/>
                <a:gd name="connsiteY27" fmla="*/ 49845 h 138800"/>
                <a:gd name="connsiteX28" fmla="*/ 116562 w 177142"/>
                <a:gd name="connsiteY28" fmla="*/ 66716 h 138800"/>
                <a:gd name="connsiteX29" fmla="*/ 55980 w 177142"/>
                <a:gd name="connsiteY29" fmla="*/ 66716 h 138800"/>
                <a:gd name="connsiteX30" fmla="*/ 5368 w 177142"/>
                <a:gd name="connsiteY30" fmla="*/ 66716 h 138800"/>
                <a:gd name="connsiteX31" fmla="*/ 5368 w 177142"/>
                <a:gd name="connsiteY31" fmla="*/ 49845 h 138800"/>
                <a:gd name="connsiteX32" fmla="*/ 55980 w 177142"/>
                <a:gd name="connsiteY32" fmla="*/ 49845 h 138800"/>
                <a:gd name="connsiteX33" fmla="*/ 55980 w 177142"/>
                <a:gd name="connsiteY33" fmla="*/ 66716 h 138800"/>
                <a:gd name="connsiteX34" fmla="*/ 55980 w 177142"/>
                <a:gd name="connsiteY34" fmla="*/ 88955 h 138800"/>
                <a:gd name="connsiteX35" fmla="*/ 5368 w 177142"/>
                <a:gd name="connsiteY35" fmla="*/ 88955 h 138800"/>
                <a:gd name="connsiteX36" fmla="*/ 5368 w 177142"/>
                <a:gd name="connsiteY36" fmla="*/ 72084 h 138800"/>
                <a:gd name="connsiteX37" fmla="*/ 55980 w 177142"/>
                <a:gd name="connsiteY37" fmla="*/ 72084 h 138800"/>
                <a:gd name="connsiteX38" fmla="*/ 55980 w 177142"/>
                <a:gd name="connsiteY38" fmla="*/ 88955 h 138800"/>
                <a:gd name="connsiteX39" fmla="*/ 60581 w 177142"/>
                <a:gd name="connsiteY39" fmla="*/ 72084 h 138800"/>
                <a:gd name="connsiteX40" fmla="*/ 116562 w 177142"/>
                <a:gd name="connsiteY40" fmla="*/ 72084 h 138800"/>
                <a:gd name="connsiteX41" fmla="*/ 116562 w 177142"/>
                <a:gd name="connsiteY41" fmla="*/ 88955 h 138800"/>
                <a:gd name="connsiteX42" fmla="*/ 60581 w 177142"/>
                <a:gd name="connsiteY42" fmla="*/ 88955 h 138800"/>
                <a:gd name="connsiteX43" fmla="*/ 60581 w 177142"/>
                <a:gd name="connsiteY43" fmla="*/ 72084 h 138800"/>
                <a:gd name="connsiteX44" fmla="*/ 121930 w 177142"/>
                <a:gd name="connsiteY44" fmla="*/ 72084 h 138800"/>
                <a:gd name="connsiteX45" fmla="*/ 172542 w 177142"/>
                <a:gd name="connsiteY45" fmla="*/ 72084 h 138800"/>
                <a:gd name="connsiteX46" fmla="*/ 172542 w 177142"/>
                <a:gd name="connsiteY46" fmla="*/ 88955 h 138800"/>
                <a:gd name="connsiteX47" fmla="*/ 121930 w 177142"/>
                <a:gd name="connsiteY47" fmla="*/ 88955 h 138800"/>
                <a:gd name="connsiteX48" fmla="*/ 121930 w 177142"/>
                <a:gd name="connsiteY48" fmla="*/ 72084 h 138800"/>
                <a:gd name="connsiteX49" fmla="*/ 121930 w 177142"/>
                <a:gd name="connsiteY49" fmla="*/ 49845 h 138800"/>
                <a:gd name="connsiteX50" fmla="*/ 172542 w 177142"/>
                <a:gd name="connsiteY50" fmla="*/ 49845 h 138800"/>
                <a:gd name="connsiteX51" fmla="*/ 172542 w 177142"/>
                <a:gd name="connsiteY51" fmla="*/ 66716 h 138800"/>
                <a:gd name="connsiteX52" fmla="*/ 121930 w 177142"/>
                <a:gd name="connsiteY52" fmla="*/ 66716 h 138800"/>
                <a:gd name="connsiteX53" fmla="*/ 121930 w 177142"/>
                <a:gd name="connsiteY53" fmla="*/ 49845 h 138800"/>
                <a:gd name="connsiteX54" fmla="*/ 116562 w 177142"/>
                <a:gd name="connsiteY54" fmla="*/ 44477 h 138800"/>
                <a:gd name="connsiteX55" fmla="*/ 5368 w 177142"/>
                <a:gd name="connsiteY55" fmla="*/ 44477 h 138800"/>
                <a:gd name="connsiteX56" fmla="*/ 5368 w 177142"/>
                <a:gd name="connsiteY56" fmla="*/ 27607 h 138800"/>
                <a:gd name="connsiteX57" fmla="*/ 116562 w 177142"/>
                <a:gd name="connsiteY57" fmla="*/ 27607 h 138800"/>
                <a:gd name="connsiteX58" fmla="*/ 116562 w 177142"/>
                <a:gd name="connsiteY58" fmla="*/ 44477 h 138800"/>
                <a:gd name="connsiteX59" fmla="*/ 5368 w 177142"/>
                <a:gd name="connsiteY59" fmla="*/ 94323 h 138800"/>
                <a:gd name="connsiteX60" fmla="*/ 55980 w 177142"/>
                <a:gd name="connsiteY60" fmla="*/ 94323 h 138800"/>
                <a:gd name="connsiteX61" fmla="*/ 55980 w 177142"/>
                <a:gd name="connsiteY61" fmla="*/ 111194 h 138800"/>
                <a:gd name="connsiteX62" fmla="*/ 5368 w 177142"/>
                <a:gd name="connsiteY62" fmla="*/ 111194 h 138800"/>
                <a:gd name="connsiteX63" fmla="*/ 5368 w 177142"/>
                <a:gd name="connsiteY63" fmla="*/ 94323 h 138800"/>
                <a:gd name="connsiteX64" fmla="*/ 121930 w 177142"/>
                <a:gd name="connsiteY64" fmla="*/ 94323 h 138800"/>
                <a:gd name="connsiteX65" fmla="*/ 172542 w 177142"/>
                <a:gd name="connsiteY65" fmla="*/ 94323 h 138800"/>
                <a:gd name="connsiteX66" fmla="*/ 172542 w 177142"/>
                <a:gd name="connsiteY66" fmla="*/ 111194 h 138800"/>
                <a:gd name="connsiteX67" fmla="*/ 121930 w 177142"/>
                <a:gd name="connsiteY67" fmla="*/ 111194 h 138800"/>
                <a:gd name="connsiteX68" fmla="*/ 121930 w 177142"/>
                <a:gd name="connsiteY68" fmla="*/ 94323 h 138800"/>
                <a:gd name="connsiteX69" fmla="*/ 13803 w 177142"/>
                <a:gd name="connsiteY69" fmla="*/ 5368 h 138800"/>
                <a:gd name="connsiteX70" fmla="*/ 163340 w 177142"/>
                <a:gd name="connsiteY70" fmla="*/ 5368 h 138800"/>
                <a:gd name="connsiteX71" fmla="*/ 171775 w 177142"/>
                <a:gd name="connsiteY71" fmla="*/ 13803 h 138800"/>
                <a:gd name="connsiteX72" fmla="*/ 171775 w 177142"/>
                <a:gd name="connsiteY72" fmla="*/ 22239 h 138800"/>
                <a:gd name="connsiteX73" fmla="*/ 5368 w 177142"/>
                <a:gd name="connsiteY73" fmla="*/ 22239 h 138800"/>
                <a:gd name="connsiteX74" fmla="*/ 5368 w 177142"/>
                <a:gd name="connsiteY74" fmla="*/ 13803 h 138800"/>
                <a:gd name="connsiteX75" fmla="*/ 13803 w 177142"/>
                <a:gd name="connsiteY75" fmla="*/ 5368 h 138800"/>
                <a:gd name="connsiteX76" fmla="*/ 5368 w 177142"/>
                <a:gd name="connsiteY76" fmla="*/ 124997 h 138800"/>
                <a:gd name="connsiteX77" fmla="*/ 5368 w 177142"/>
                <a:gd name="connsiteY77" fmla="*/ 116562 h 138800"/>
                <a:gd name="connsiteX78" fmla="*/ 55980 w 177142"/>
                <a:gd name="connsiteY78" fmla="*/ 116562 h 138800"/>
                <a:gd name="connsiteX79" fmla="*/ 55980 w 177142"/>
                <a:gd name="connsiteY79" fmla="*/ 133432 h 138800"/>
                <a:gd name="connsiteX80" fmla="*/ 13803 w 177142"/>
                <a:gd name="connsiteY80" fmla="*/ 133432 h 138800"/>
                <a:gd name="connsiteX81" fmla="*/ 5368 w 177142"/>
                <a:gd name="connsiteY81" fmla="*/ 124997 h 138800"/>
                <a:gd name="connsiteX82" fmla="*/ 163340 w 177142"/>
                <a:gd name="connsiteY82" fmla="*/ 133432 h 138800"/>
                <a:gd name="connsiteX83" fmla="*/ 121163 w 177142"/>
                <a:gd name="connsiteY83" fmla="*/ 133432 h 138800"/>
                <a:gd name="connsiteX84" fmla="*/ 121163 w 177142"/>
                <a:gd name="connsiteY84" fmla="*/ 116562 h 138800"/>
                <a:gd name="connsiteX85" fmla="*/ 171775 w 177142"/>
                <a:gd name="connsiteY85" fmla="*/ 116562 h 138800"/>
                <a:gd name="connsiteX86" fmla="*/ 171775 w 177142"/>
                <a:gd name="connsiteY86" fmla="*/ 124997 h 138800"/>
                <a:gd name="connsiteX87" fmla="*/ 163340 w 177142"/>
                <a:gd name="connsiteY87" fmla="*/ 133432 h 13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77142" h="138800">
                  <a:moveTo>
                    <a:pt x="163340" y="0"/>
                  </a:moveTo>
                  <a:lnTo>
                    <a:pt x="13803" y="0"/>
                  </a:lnTo>
                  <a:cubicBezTo>
                    <a:pt x="6135" y="0"/>
                    <a:pt x="0" y="6135"/>
                    <a:pt x="0" y="13803"/>
                  </a:cubicBezTo>
                  <a:lnTo>
                    <a:pt x="0" y="124997"/>
                  </a:lnTo>
                  <a:cubicBezTo>
                    <a:pt x="0" y="132666"/>
                    <a:pt x="6135" y="138800"/>
                    <a:pt x="13803" y="138800"/>
                  </a:cubicBezTo>
                  <a:lnTo>
                    <a:pt x="163340" y="138800"/>
                  </a:lnTo>
                  <a:cubicBezTo>
                    <a:pt x="171008" y="138800"/>
                    <a:pt x="177143" y="132666"/>
                    <a:pt x="177143" y="124997"/>
                  </a:cubicBezTo>
                  <a:lnTo>
                    <a:pt x="177143" y="13803"/>
                  </a:lnTo>
                  <a:cubicBezTo>
                    <a:pt x="177143" y="6902"/>
                    <a:pt x="171008" y="0"/>
                    <a:pt x="163340" y="0"/>
                  </a:cubicBezTo>
                  <a:moveTo>
                    <a:pt x="60581" y="94323"/>
                  </a:moveTo>
                  <a:lnTo>
                    <a:pt x="116562" y="94323"/>
                  </a:lnTo>
                  <a:lnTo>
                    <a:pt x="116562" y="111194"/>
                  </a:lnTo>
                  <a:lnTo>
                    <a:pt x="60581" y="111194"/>
                  </a:lnTo>
                  <a:lnTo>
                    <a:pt x="60581" y="94323"/>
                  </a:lnTo>
                  <a:close/>
                  <a:moveTo>
                    <a:pt x="116562" y="133432"/>
                  </a:moveTo>
                  <a:lnTo>
                    <a:pt x="60581" y="133432"/>
                  </a:lnTo>
                  <a:lnTo>
                    <a:pt x="60581" y="116562"/>
                  </a:lnTo>
                  <a:lnTo>
                    <a:pt x="116562" y="116562"/>
                  </a:lnTo>
                  <a:lnTo>
                    <a:pt x="116562" y="133432"/>
                  </a:lnTo>
                  <a:close/>
                  <a:moveTo>
                    <a:pt x="172542" y="44477"/>
                  </a:moveTo>
                  <a:lnTo>
                    <a:pt x="121930" y="44477"/>
                  </a:lnTo>
                  <a:lnTo>
                    <a:pt x="121930" y="27607"/>
                  </a:lnTo>
                  <a:lnTo>
                    <a:pt x="172542" y="27607"/>
                  </a:lnTo>
                  <a:lnTo>
                    <a:pt x="172542" y="44477"/>
                  </a:lnTo>
                  <a:close/>
                  <a:moveTo>
                    <a:pt x="116562" y="66716"/>
                  </a:moveTo>
                  <a:lnTo>
                    <a:pt x="60581" y="66716"/>
                  </a:lnTo>
                  <a:lnTo>
                    <a:pt x="60581" y="49845"/>
                  </a:lnTo>
                  <a:lnTo>
                    <a:pt x="116562" y="49845"/>
                  </a:lnTo>
                  <a:lnTo>
                    <a:pt x="116562" y="66716"/>
                  </a:lnTo>
                  <a:close/>
                  <a:moveTo>
                    <a:pt x="55980" y="66716"/>
                  </a:moveTo>
                  <a:lnTo>
                    <a:pt x="5368" y="66716"/>
                  </a:lnTo>
                  <a:lnTo>
                    <a:pt x="5368" y="49845"/>
                  </a:lnTo>
                  <a:lnTo>
                    <a:pt x="55980" y="49845"/>
                  </a:lnTo>
                  <a:lnTo>
                    <a:pt x="55980" y="66716"/>
                  </a:lnTo>
                  <a:close/>
                  <a:moveTo>
                    <a:pt x="55980" y="88955"/>
                  </a:moveTo>
                  <a:lnTo>
                    <a:pt x="5368" y="88955"/>
                  </a:lnTo>
                  <a:lnTo>
                    <a:pt x="5368" y="72084"/>
                  </a:lnTo>
                  <a:lnTo>
                    <a:pt x="55980" y="72084"/>
                  </a:lnTo>
                  <a:lnTo>
                    <a:pt x="55980" y="88955"/>
                  </a:lnTo>
                  <a:close/>
                  <a:moveTo>
                    <a:pt x="60581" y="72084"/>
                  </a:moveTo>
                  <a:lnTo>
                    <a:pt x="116562" y="72084"/>
                  </a:lnTo>
                  <a:lnTo>
                    <a:pt x="116562" y="88955"/>
                  </a:lnTo>
                  <a:lnTo>
                    <a:pt x="60581" y="88955"/>
                  </a:lnTo>
                  <a:lnTo>
                    <a:pt x="60581" y="72084"/>
                  </a:lnTo>
                  <a:close/>
                  <a:moveTo>
                    <a:pt x="121930" y="72084"/>
                  </a:moveTo>
                  <a:lnTo>
                    <a:pt x="172542" y="72084"/>
                  </a:lnTo>
                  <a:lnTo>
                    <a:pt x="172542" y="88955"/>
                  </a:lnTo>
                  <a:lnTo>
                    <a:pt x="121930" y="88955"/>
                  </a:lnTo>
                  <a:lnTo>
                    <a:pt x="121930" y="72084"/>
                  </a:lnTo>
                  <a:close/>
                  <a:moveTo>
                    <a:pt x="121930" y="49845"/>
                  </a:moveTo>
                  <a:lnTo>
                    <a:pt x="172542" y="49845"/>
                  </a:lnTo>
                  <a:lnTo>
                    <a:pt x="172542" y="66716"/>
                  </a:lnTo>
                  <a:lnTo>
                    <a:pt x="121930" y="66716"/>
                  </a:lnTo>
                  <a:lnTo>
                    <a:pt x="121930" y="49845"/>
                  </a:lnTo>
                  <a:close/>
                  <a:moveTo>
                    <a:pt x="116562" y="44477"/>
                  </a:moveTo>
                  <a:lnTo>
                    <a:pt x="5368" y="44477"/>
                  </a:lnTo>
                  <a:lnTo>
                    <a:pt x="5368" y="27607"/>
                  </a:lnTo>
                  <a:lnTo>
                    <a:pt x="116562" y="27607"/>
                  </a:lnTo>
                  <a:lnTo>
                    <a:pt x="116562" y="44477"/>
                  </a:lnTo>
                  <a:close/>
                  <a:moveTo>
                    <a:pt x="5368" y="94323"/>
                  </a:moveTo>
                  <a:lnTo>
                    <a:pt x="55980" y="94323"/>
                  </a:lnTo>
                  <a:lnTo>
                    <a:pt x="55980" y="111194"/>
                  </a:lnTo>
                  <a:lnTo>
                    <a:pt x="5368" y="111194"/>
                  </a:lnTo>
                  <a:lnTo>
                    <a:pt x="5368" y="94323"/>
                  </a:lnTo>
                  <a:close/>
                  <a:moveTo>
                    <a:pt x="121930" y="94323"/>
                  </a:moveTo>
                  <a:lnTo>
                    <a:pt x="172542" y="94323"/>
                  </a:lnTo>
                  <a:lnTo>
                    <a:pt x="172542" y="111194"/>
                  </a:lnTo>
                  <a:lnTo>
                    <a:pt x="121930" y="111194"/>
                  </a:lnTo>
                  <a:lnTo>
                    <a:pt x="121930" y="94323"/>
                  </a:lnTo>
                  <a:close/>
                  <a:moveTo>
                    <a:pt x="13803" y="5368"/>
                  </a:moveTo>
                  <a:lnTo>
                    <a:pt x="163340" y="5368"/>
                  </a:lnTo>
                  <a:cubicBezTo>
                    <a:pt x="167941" y="5368"/>
                    <a:pt x="171775" y="9202"/>
                    <a:pt x="171775" y="13803"/>
                  </a:cubicBezTo>
                  <a:lnTo>
                    <a:pt x="171775" y="22239"/>
                  </a:lnTo>
                  <a:lnTo>
                    <a:pt x="5368" y="22239"/>
                  </a:lnTo>
                  <a:lnTo>
                    <a:pt x="5368" y="13803"/>
                  </a:lnTo>
                  <a:cubicBezTo>
                    <a:pt x="5368" y="9202"/>
                    <a:pt x="9202" y="5368"/>
                    <a:pt x="13803" y="5368"/>
                  </a:cubicBezTo>
                  <a:moveTo>
                    <a:pt x="5368" y="124997"/>
                  </a:moveTo>
                  <a:lnTo>
                    <a:pt x="5368" y="116562"/>
                  </a:lnTo>
                  <a:lnTo>
                    <a:pt x="55980" y="116562"/>
                  </a:lnTo>
                  <a:lnTo>
                    <a:pt x="55980" y="133432"/>
                  </a:lnTo>
                  <a:lnTo>
                    <a:pt x="13803" y="133432"/>
                  </a:lnTo>
                  <a:cubicBezTo>
                    <a:pt x="9202" y="133432"/>
                    <a:pt x="5368" y="129598"/>
                    <a:pt x="5368" y="124997"/>
                  </a:cubicBezTo>
                  <a:moveTo>
                    <a:pt x="163340" y="133432"/>
                  </a:moveTo>
                  <a:lnTo>
                    <a:pt x="121163" y="133432"/>
                  </a:lnTo>
                  <a:lnTo>
                    <a:pt x="121163" y="116562"/>
                  </a:lnTo>
                  <a:lnTo>
                    <a:pt x="171775" y="116562"/>
                  </a:lnTo>
                  <a:lnTo>
                    <a:pt x="171775" y="124997"/>
                  </a:lnTo>
                  <a:cubicBezTo>
                    <a:pt x="172542" y="129598"/>
                    <a:pt x="168708" y="133432"/>
                    <a:pt x="163340" y="133432"/>
                  </a:cubicBezTo>
                </a:path>
              </a:pathLst>
            </a:custGeom>
            <a:grpFill/>
            <a:ln w="7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>
                <a:solidFill>
                  <a:srgbClr val="2F2A85"/>
                </a:solidFill>
              </a:endParaRP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6447087" y="4581038"/>
            <a:ext cx="1448381" cy="579229"/>
            <a:chOff x="6447087" y="4581038"/>
            <a:chExt cx="1448381" cy="579229"/>
          </a:xfrm>
        </p:grpSpPr>
        <p:sp>
          <p:nvSpPr>
            <p:cNvPr id="110" name="Полилиния 109"/>
            <p:cNvSpPr/>
            <p:nvPr/>
          </p:nvSpPr>
          <p:spPr>
            <a:xfrm>
              <a:off x="6447087" y="4581038"/>
              <a:ext cx="1448381" cy="579229"/>
            </a:xfrm>
            <a:custGeom>
              <a:avLst/>
              <a:gdLst>
                <a:gd name="connsiteX0" fmla="*/ 1552708 w 2689348"/>
                <a:gd name="connsiteY0" fmla="*/ 5 h 1075510"/>
                <a:gd name="connsiteX1" fmla="*/ 1745258 w 2689348"/>
                <a:gd name="connsiteY1" fmla="*/ 62018 h 1075510"/>
                <a:gd name="connsiteX2" fmla="*/ 1790939 w 2689348"/>
                <a:gd name="connsiteY2" fmla="*/ 105133 h 1075510"/>
                <a:gd name="connsiteX3" fmla="*/ 1794200 w 2689348"/>
                <a:gd name="connsiteY3" fmla="*/ 108212 h 1075510"/>
                <a:gd name="connsiteX4" fmla="*/ 2182795 w 2689348"/>
                <a:gd name="connsiteY4" fmla="*/ 25388 h 1075510"/>
                <a:gd name="connsiteX5" fmla="*/ 2355187 w 2689348"/>
                <a:gd name="connsiteY5" fmla="*/ 179279 h 1075510"/>
                <a:gd name="connsiteX6" fmla="*/ 2373584 w 2689348"/>
                <a:gd name="connsiteY6" fmla="*/ 233026 h 1075510"/>
                <a:gd name="connsiteX7" fmla="*/ 2426801 w 2689348"/>
                <a:gd name="connsiteY7" fmla="*/ 249546 h 1075510"/>
                <a:gd name="connsiteX8" fmla="*/ 2689348 w 2689348"/>
                <a:gd name="connsiteY8" fmla="*/ 645637 h 1075510"/>
                <a:gd name="connsiteX9" fmla="*/ 2346109 w 2689348"/>
                <a:gd name="connsiteY9" fmla="*/ 1066777 h 1075510"/>
                <a:gd name="connsiteX10" fmla="*/ 2287729 w 2689348"/>
                <a:gd name="connsiteY10" fmla="*/ 1072662 h 1075510"/>
                <a:gd name="connsiteX11" fmla="*/ 2287729 w 2689348"/>
                <a:gd name="connsiteY11" fmla="*/ 1075509 h 1075510"/>
                <a:gd name="connsiteX12" fmla="*/ 2259485 w 2689348"/>
                <a:gd name="connsiteY12" fmla="*/ 1075509 h 1075510"/>
                <a:gd name="connsiteX13" fmla="*/ 2259475 w 2689348"/>
                <a:gd name="connsiteY13" fmla="*/ 1075510 h 1075510"/>
                <a:gd name="connsiteX14" fmla="*/ 2259465 w 2689348"/>
                <a:gd name="connsiteY14" fmla="*/ 1075509 h 1075510"/>
                <a:gd name="connsiteX15" fmla="*/ 441325 w 2689348"/>
                <a:gd name="connsiteY15" fmla="*/ 1075509 h 1075510"/>
                <a:gd name="connsiteX16" fmla="*/ 411304 w 2689348"/>
                <a:gd name="connsiteY16" fmla="*/ 1075509 h 1075510"/>
                <a:gd name="connsiteX17" fmla="*/ 411304 w 2689348"/>
                <a:gd name="connsiteY17" fmla="*/ 1072483 h 1075510"/>
                <a:gd name="connsiteX18" fmla="*/ 352382 w 2689348"/>
                <a:gd name="connsiteY18" fmla="*/ 1066543 h 1075510"/>
                <a:gd name="connsiteX19" fmla="*/ 8966 w 2689348"/>
                <a:gd name="connsiteY19" fmla="*/ 723126 h 1075510"/>
                <a:gd name="connsiteX20" fmla="*/ 2984 w 2689348"/>
                <a:gd name="connsiteY20" fmla="*/ 663784 h 1075510"/>
                <a:gd name="connsiteX21" fmla="*/ 1927 w 2689348"/>
                <a:gd name="connsiteY21" fmla="*/ 663784 h 1075510"/>
                <a:gd name="connsiteX22" fmla="*/ 2772 w 2689348"/>
                <a:gd name="connsiteY22" fmla="*/ 661687 h 1075510"/>
                <a:gd name="connsiteX23" fmla="*/ 0 w 2689348"/>
                <a:gd name="connsiteY23" fmla="*/ 634184 h 1075510"/>
                <a:gd name="connsiteX24" fmla="*/ 2847 w 2689348"/>
                <a:gd name="connsiteY24" fmla="*/ 605939 h 1075510"/>
                <a:gd name="connsiteX25" fmla="*/ 1723 w 2689348"/>
                <a:gd name="connsiteY25" fmla="*/ 564258 h 1075510"/>
                <a:gd name="connsiteX26" fmla="*/ 123177 w 2689348"/>
                <a:gd name="connsiteY26" fmla="*/ 312892 h 1075510"/>
                <a:gd name="connsiteX27" fmla="*/ 701720 w 2689348"/>
                <a:gd name="connsiteY27" fmla="*/ 234044 h 1075510"/>
                <a:gd name="connsiteX28" fmla="*/ 701831 w 2689348"/>
                <a:gd name="connsiteY28" fmla="*/ 233898 h 1075510"/>
                <a:gd name="connsiteX29" fmla="*/ 701374 w 2689348"/>
                <a:gd name="connsiteY29" fmla="*/ 233581 h 1075510"/>
                <a:gd name="connsiteX30" fmla="*/ 701851 w 2689348"/>
                <a:gd name="connsiteY30" fmla="*/ 233873 h 1075510"/>
                <a:gd name="connsiteX31" fmla="*/ 752741 w 2689348"/>
                <a:gd name="connsiteY31" fmla="*/ 167059 h 1075510"/>
                <a:gd name="connsiteX32" fmla="*/ 1285025 w 2689348"/>
                <a:gd name="connsiteY32" fmla="*/ 152191 h 1075510"/>
                <a:gd name="connsiteX33" fmla="*/ 1287626 w 2689348"/>
                <a:gd name="connsiteY33" fmla="*/ 148603 h 1075510"/>
                <a:gd name="connsiteX34" fmla="*/ 1325411 w 2689348"/>
                <a:gd name="connsiteY34" fmla="*/ 96497 h 1075510"/>
                <a:gd name="connsiteX35" fmla="*/ 1512315 w 2689348"/>
                <a:gd name="connsiteY35" fmla="*/ 2728 h 1075510"/>
                <a:gd name="connsiteX36" fmla="*/ 1552708 w 2689348"/>
                <a:gd name="connsiteY36" fmla="*/ 5 h 107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89348" h="1075510">
                  <a:moveTo>
                    <a:pt x="1552708" y="5"/>
                  </a:moveTo>
                  <a:cubicBezTo>
                    <a:pt x="1623102" y="-412"/>
                    <a:pt x="1691200" y="21719"/>
                    <a:pt x="1745258" y="62018"/>
                  </a:cubicBezTo>
                  <a:lnTo>
                    <a:pt x="1790939" y="105133"/>
                  </a:lnTo>
                  <a:lnTo>
                    <a:pt x="1794200" y="108212"/>
                  </a:lnTo>
                  <a:cubicBezTo>
                    <a:pt x="1889589" y="5826"/>
                    <a:pt x="2047373" y="-27794"/>
                    <a:pt x="2182795" y="25388"/>
                  </a:cubicBezTo>
                  <a:cubicBezTo>
                    <a:pt x="2260186" y="55770"/>
                    <a:pt x="2321154" y="111073"/>
                    <a:pt x="2355187" y="179279"/>
                  </a:cubicBezTo>
                  <a:lnTo>
                    <a:pt x="2373584" y="233026"/>
                  </a:lnTo>
                  <a:lnTo>
                    <a:pt x="2426801" y="249546"/>
                  </a:lnTo>
                  <a:cubicBezTo>
                    <a:pt x="2581089" y="314804"/>
                    <a:pt x="2689348" y="467578"/>
                    <a:pt x="2689348" y="645637"/>
                  </a:cubicBezTo>
                  <a:cubicBezTo>
                    <a:pt x="2689348" y="853373"/>
                    <a:pt x="2541995" y="1026693"/>
                    <a:pt x="2346109" y="1066777"/>
                  </a:cubicBezTo>
                  <a:lnTo>
                    <a:pt x="2287729" y="1072662"/>
                  </a:lnTo>
                  <a:lnTo>
                    <a:pt x="2287729" y="1075509"/>
                  </a:lnTo>
                  <a:lnTo>
                    <a:pt x="2259485" y="1075509"/>
                  </a:lnTo>
                  <a:lnTo>
                    <a:pt x="2259475" y="1075510"/>
                  </a:lnTo>
                  <a:lnTo>
                    <a:pt x="2259465" y="1075509"/>
                  </a:lnTo>
                  <a:lnTo>
                    <a:pt x="441325" y="1075509"/>
                  </a:lnTo>
                  <a:lnTo>
                    <a:pt x="411304" y="1075509"/>
                  </a:lnTo>
                  <a:lnTo>
                    <a:pt x="411304" y="1072483"/>
                  </a:lnTo>
                  <a:lnTo>
                    <a:pt x="352382" y="1066543"/>
                  </a:lnTo>
                  <a:cubicBezTo>
                    <a:pt x="180007" y="1031270"/>
                    <a:pt x="44239" y="895502"/>
                    <a:pt x="8966" y="723126"/>
                  </a:cubicBezTo>
                  <a:lnTo>
                    <a:pt x="2984" y="663784"/>
                  </a:lnTo>
                  <a:lnTo>
                    <a:pt x="1927" y="663784"/>
                  </a:lnTo>
                  <a:lnTo>
                    <a:pt x="2772" y="661687"/>
                  </a:lnTo>
                  <a:lnTo>
                    <a:pt x="0" y="634184"/>
                  </a:lnTo>
                  <a:lnTo>
                    <a:pt x="2847" y="605939"/>
                  </a:lnTo>
                  <a:lnTo>
                    <a:pt x="1723" y="564258"/>
                  </a:lnTo>
                  <a:cubicBezTo>
                    <a:pt x="10507" y="471378"/>
                    <a:pt x="52671" y="382744"/>
                    <a:pt x="123177" y="312892"/>
                  </a:cubicBezTo>
                  <a:cubicBezTo>
                    <a:pt x="271712" y="165787"/>
                    <a:pt x="512531" y="132999"/>
                    <a:pt x="701720" y="234044"/>
                  </a:cubicBezTo>
                  <a:lnTo>
                    <a:pt x="701831" y="233898"/>
                  </a:lnTo>
                  <a:lnTo>
                    <a:pt x="701374" y="233581"/>
                  </a:lnTo>
                  <a:lnTo>
                    <a:pt x="701851" y="233873"/>
                  </a:lnTo>
                  <a:lnTo>
                    <a:pt x="752741" y="167059"/>
                  </a:lnTo>
                  <a:cubicBezTo>
                    <a:pt x="888461" y="28365"/>
                    <a:pt x="1131503" y="14208"/>
                    <a:pt x="1285025" y="152191"/>
                  </a:cubicBezTo>
                  <a:lnTo>
                    <a:pt x="1287626" y="148603"/>
                  </a:lnTo>
                  <a:lnTo>
                    <a:pt x="1325411" y="96497"/>
                  </a:lnTo>
                  <a:cubicBezTo>
                    <a:pt x="1372571" y="46056"/>
                    <a:pt x="1438754" y="12231"/>
                    <a:pt x="1512315" y="2728"/>
                  </a:cubicBezTo>
                  <a:cubicBezTo>
                    <a:pt x="1525809" y="982"/>
                    <a:pt x="1539300" y="85"/>
                    <a:pt x="1552708" y="5"/>
                  </a:cubicBezTo>
                  <a:close/>
                </a:path>
              </a:pathLst>
            </a:custGeom>
            <a:solidFill>
              <a:srgbClr val="ECEBF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466371" y="4649806"/>
              <a:ext cx="14037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defRPr>
              </a:lvl1pPr>
            </a:lstStyle>
            <a:p>
              <a:r>
                <a:rPr lang="ru-RU" sz="1000" dirty="0">
                  <a:solidFill>
                    <a:schemeClr val="bg1"/>
                  </a:solidFill>
                </a:rPr>
                <a:t>СЧЕТА </a:t>
              </a: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6765603" y="4903863"/>
              <a:ext cx="685371" cy="175139"/>
              <a:chOff x="7645724" y="3880270"/>
              <a:chExt cx="1192799" cy="304806"/>
            </a:xfrm>
            <a:solidFill>
              <a:schemeClr val="bg1"/>
            </a:solidFill>
          </p:grpSpPr>
          <p:grpSp>
            <p:nvGrpSpPr>
              <p:cNvPr id="234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645724" y="3880270"/>
                <a:ext cx="288178" cy="288178"/>
                <a:chOff x="2605000" y="-1144439"/>
                <a:chExt cx="360000" cy="360000"/>
              </a:xfrm>
              <a:grpFill/>
            </p:grpSpPr>
            <p:sp>
              <p:nvSpPr>
                <p:cNvPr id="235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36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37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238" name="Рисунок 237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BEBA8EAE-BF5A-486C-A8C5-ECC9F3942E4B}">
                    <a14:imgProps xmlns:a14="http://schemas.microsoft.com/office/drawing/2010/main">
                      <a14:imgLayer r:embed="rId69">
                        <a14:imgEffect>
                          <a14:sharpenSoften amount="4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064329" y="3920884"/>
                <a:ext cx="264192" cy="264192"/>
              </a:xfrm>
              <a:prstGeom prst="rect">
                <a:avLst/>
              </a:prstGeom>
              <a:noFill/>
            </p:spPr>
          </p:pic>
          <p:grpSp>
            <p:nvGrpSpPr>
              <p:cNvPr id="239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549159" y="3890968"/>
                <a:ext cx="289364" cy="288172"/>
                <a:chOff x="5721385" y="935195"/>
                <a:chExt cx="186345" cy="185578"/>
              </a:xfrm>
              <a:grpFill/>
            </p:grpSpPr>
            <p:sp>
              <p:nvSpPr>
                <p:cNvPr id="240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41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242" name="Группа 241"/>
          <p:cNvGrpSpPr/>
          <p:nvPr/>
        </p:nvGrpSpPr>
        <p:grpSpPr>
          <a:xfrm>
            <a:off x="6693019" y="5337849"/>
            <a:ext cx="1448381" cy="579229"/>
            <a:chOff x="6447087" y="4581038"/>
            <a:chExt cx="1448381" cy="579229"/>
          </a:xfrm>
        </p:grpSpPr>
        <p:sp>
          <p:nvSpPr>
            <p:cNvPr id="243" name="Полилиния 242"/>
            <p:cNvSpPr/>
            <p:nvPr/>
          </p:nvSpPr>
          <p:spPr>
            <a:xfrm>
              <a:off x="6447087" y="4581038"/>
              <a:ext cx="1448381" cy="579229"/>
            </a:xfrm>
            <a:custGeom>
              <a:avLst/>
              <a:gdLst>
                <a:gd name="connsiteX0" fmla="*/ 1552708 w 2689348"/>
                <a:gd name="connsiteY0" fmla="*/ 5 h 1075510"/>
                <a:gd name="connsiteX1" fmla="*/ 1745258 w 2689348"/>
                <a:gd name="connsiteY1" fmla="*/ 62018 h 1075510"/>
                <a:gd name="connsiteX2" fmla="*/ 1790939 w 2689348"/>
                <a:gd name="connsiteY2" fmla="*/ 105133 h 1075510"/>
                <a:gd name="connsiteX3" fmla="*/ 1794200 w 2689348"/>
                <a:gd name="connsiteY3" fmla="*/ 108212 h 1075510"/>
                <a:gd name="connsiteX4" fmla="*/ 2182795 w 2689348"/>
                <a:gd name="connsiteY4" fmla="*/ 25388 h 1075510"/>
                <a:gd name="connsiteX5" fmla="*/ 2355187 w 2689348"/>
                <a:gd name="connsiteY5" fmla="*/ 179279 h 1075510"/>
                <a:gd name="connsiteX6" fmla="*/ 2373584 w 2689348"/>
                <a:gd name="connsiteY6" fmla="*/ 233026 h 1075510"/>
                <a:gd name="connsiteX7" fmla="*/ 2426801 w 2689348"/>
                <a:gd name="connsiteY7" fmla="*/ 249546 h 1075510"/>
                <a:gd name="connsiteX8" fmla="*/ 2689348 w 2689348"/>
                <a:gd name="connsiteY8" fmla="*/ 645637 h 1075510"/>
                <a:gd name="connsiteX9" fmla="*/ 2346109 w 2689348"/>
                <a:gd name="connsiteY9" fmla="*/ 1066777 h 1075510"/>
                <a:gd name="connsiteX10" fmla="*/ 2287729 w 2689348"/>
                <a:gd name="connsiteY10" fmla="*/ 1072662 h 1075510"/>
                <a:gd name="connsiteX11" fmla="*/ 2287729 w 2689348"/>
                <a:gd name="connsiteY11" fmla="*/ 1075509 h 1075510"/>
                <a:gd name="connsiteX12" fmla="*/ 2259485 w 2689348"/>
                <a:gd name="connsiteY12" fmla="*/ 1075509 h 1075510"/>
                <a:gd name="connsiteX13" fmla="*/ 2259475 w 2689348"/>
                <a:gd name="connsiteY13" fmla="*/ 1075510 h 1075510"/>
                <a:gd name="connsiteX14" fmla="*/ 2259465 w 2689348"/>
                <a:gd name="connsiteY14" fmla="*/ 1075509 h 1075510"/>
                <a:gd name="connsiteX15" fmla="*/ 441325 w 2689348"/>
                <a:gd name="connsiteY15" fmla="*/ 1075509 h 1075510"/>
                <a:gd name="connsiteX16" fmla="*/ 411304 w 2689348"/>
                <a:gd name="connsiteY16" fmla="*/ 1075509 h 1075510"/>
                <a:gd name="connsiteX17" fmla="*/ 411304 w 2689348"/>
                <a:gd name="connsiteY17" fmla="*/ 1072483 h 1075510"/>
                <a:gd name="connsiteX18" fmla="*/ 352382 w 2689348"/>
                <a:gd name="connsiteY18" fmla="*/ 1066543 h 1075510"/>
                <a:gd name="connsiteX19" fmla="*/ 8966 w 2689348"/>
                <a:gd name="connsiteY19" fmla="*/ 723126 h 1075510"/>
                <a:gd name="connsiteX20" fmla="*/ 2984 w 2689348"/>
                <a:gd name="connsiteY20" fmla="*/ 663784 h 1075510"/>
                <a:gd name="connsiteX21" fmla="*/ 1927 w 2689348"/>
                <a:gd name="connsiteY21" fmla="*/ 663784 h 1075510"/>
                <a:gd name="connsiteX22" fmla="*/ 2772 w 2689348"/>
                <a:gd name="connsiteY22" fmla="*/ 661687 h 1075510"/>
                <a:gd name="connsiteX23" fmla="*/ 0 w 2689348"/>
                <a:gd name="connsiteY23" fmla="*/ 634184 h 1075510"/>
                <a:gd name="connsiteX24" fmla="*/ 2847 w 2689348"/>
                <a:gd name="connsiteY24" fmla="*/ 605939 h 1075510"/>
                <a:gd name="connsiteX25" fmla="*/ 1723 w 2689348"/>
                <a:gd name="connsiteY25" fmla="*/ 564258 h 1075510"/>
                <a:gd name="connsiteX26" fmla="*/ 123177 w 2689348"/>
                <a:gd name="connsiteY26" fmla="*/ 312892 h 1075510"/>
                <a:gd name="connsiteX27" fmla="*/ 701720 w 2689348"/>
                <a:gd name="connsiteY27" fmla="*/ 234044 h 1075510"/>
                <a:gd name="connsiteX28" fmla="*/ 701831 w 2689348"/>
                <a:gd name="connsiteY28" fmla="*/ 233898 h 1075510"/>
                <a:gd name="connsiteX29" fmla="*/ 701374 w 2689348"/>
                <a:gd name="connsiteY29" fmla="*/ 233581 h 1075510"/>
                <a:gd name="connsiteX30" fmla="*/ 701851 w 2689348"/>
                <a:gd name="connsiteY30" fmla="*/ 233873 h 1075510"/>
                <a:gd name="connsiteX31" fmla="*/ 752741 w 2689348"/>
                <a:gd name="connsiteY31" fmla="*/ 167059 h 1075510"/>
                <a:gd name="connsiteX32" fmla="*/ 1285025 w 2689348"/>
                <a:gd name="connsiteY32" fmla="*/ 152191 h 1075510"/>
                <a:gd name="connsiteX33" fmla="*/ 1287626 w 2689348"/>
                <a:gd name="connsiteY33" fmla="*/ 148603 h 1075510"/>
                <a:gd name="connsiteX34" fmla="*/ 1325411 w 2689348"/>
                <a:gd name="connsiteY34" fmla="*/ 96497 h 1075510"/>
                <a:gd name="connsiteX35" fmla="*/ 1512315 w 2689348"/>
                <a:gd name="connsiteY35" fmla="*/ 2728 h 1075510"/>
                <a:gd name="connsiteX36" fmla="*/ 1552708 w 2689348"/>
                <a:gd name="connsiteY36" fmla="*/ 5 h 107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89348" h="1075510">
                  <a:moveTo>
                    <a:pt x="1552708" y="5"/>
                  </a:moveTo>
                  <a:cubicBezTo>
                    <a:pt x="1623102" y="-412"/>
                    <a:pt x="1691200" y="21719"/>
                    <a:pt x="1745258" y="62018"/>
                  </a:cubicBezTo>
                  <a:lnTo>
                    <a:pt x="1790939" y="105133"/>
                  </a:lnTo>
                  <a:lnTo>
                    <a:pt x="1794200" y="108212"/>
                  </a:lnTo>
                  <a:cubicBezTo>
                    <a:pt x="1889589" y="5826"/>
                    <a:pt x="2047373" y="-27794"/>
                    <a:pt x="2182795" y="25388"/>
                  </a:cubicBezTo>
                  <a:cubicBezTo>
                    <a:pt x="2260186" y="55770"/>
                    <a:pt x="2321154" y="111073"/>
                    <a:pt x="2355187" y="179279"/>
                  </a:cubicBezTo>
                  <a:lnTo>
                    <a:pt x="2373584" y="233026"/>
                  </a:lnTo>
                  <a:lnTo>
                    <a:pt x="2426801" y="249546"/>
                  </a:lnTo>
                  <a:cubicBezTo>
                    <a:pt x="2581089" y="314804"/>
                    <a:pt x="2689348" y="467578"/>
                    <a:pt x="2689348" y="645637"/>
                  </a:cubicBezTo>
                  <a:cubicBezTo>
                    <a:pt x="2689348" y="853373"/>
                    <a:pt x="2541995" y="1026693"/>
                    <a:pt x="2346109" y="1066777"/>
                  </a:cubicBezTo>
                  <a:lnTo>
                    <a:pt x="2287729" y="1072662"/>
                  </a:lnTo>
                  <a:lnTo>
                    <a:pt x="2287729" y="1075509"/>
                  </a:lnTo>
                  <a:lnTo>
                    <a:pt x="2259485" y="1075509"/>
                  </a:lnTo>
                  <a:lnTo>
                    <a:pt x="2259475" y="1075510"/>
                  </a:lnTo>
                  <a:lnTo>
                    <a:pt x="2259465" y="1075509"/>
                  </a:lnTo>
                  <a:lnTo>
                    <a:pt x="441325" y="1075509"/>
                  </a:lnTo>
                  <a:lnTo>
                    <a:pt x="411304" y="1075509"/>
                  </a:lnTo>
                  <a:lnTo>
                    <a:pt x="411304" y="1072483"/>
                  </a:lnTo>
                  <a:lnTo>
                    <a:pt x="352382" y="1066543"/>
                  </a:lnTo>
                  <a:cubicBezTo>
                    <a:pt x="180007" y="1031270"/>
                    <a:pt x="44239" y="895502"/>
                    <a:pt x="8966" y="723126"/>
                  </a:cubicBezTo>
                  <a:lnTo>
                    <a:pt x="2984" y="663784"/>
                  </a:lnTo>
                  <a:lnTo>
                    <a:pt x="1927" y="663784"/>
                  </a:lnTo>
                  <a:lnTo>
                    <a:pt x="2772" y="661687"/>
                  </a:lnTo>
                  <a:lnTo>
                    <a:pt x="0" y="634184"/>
                  </a:lnTo>
                  <a:lnTo>
                    <a:pt x="2847" y="605939"/>
                  </a:lnTo>
                  <a:lnTo>
                    <a:pt x="1723" y="564258"/>
                  </a:lnTo>
                  <a:cubicBezTo>
                    <a:pt x="10507" y="471378"/>
                    <a:pt x="52671" y="382744"/>
                    <a:pt x="123177" y="312892"/>
                  </a:cubicBezTo>
                  <a:cubicBezTo>
                    <a:pt x="271712" y="165787"/>
                    <a:pt x="512531" y="132999"/>
                    <a:pt x="701720" y="234044"/>
                  </a:cubicBezTo>
                  <a:lnTo>
                    <a:pt x="701831" y="233898"/>
                  </a:lnTo>
                  <a:lnTo>
                    <a:pt x="701374" y="233581"/>
                  </a:lnTo>
                  <a:lnTo>
                    <a:pt x="701851" y="233873"/>
                  </a:lnTo>
                  <a:lnTo>
                    <a:pt x="752741" y="167059"/>
                  </a:lnTo>
                  <a:cubicBezTo>
                    <a:pt x="888461" y="28365"/>
                    <a:pt x="1131503" y="14208"/>
                    <a:pt x="1285025" y="152191"/>
                  </a:cubicBezTo>
                  <a:lnTo>
                    <a:pt x="1287626" y="148603"/>
                  </a:lnTo>
                  <a:lnTo>
                    <a:pt x="1325411" y="96497"/>
                  </a:lnTo>
                  <a:cubicBezTo>
                    <a:pt x="1372571" y="46056"/>
                    <a:pt x="1438754" y="12231"/>
                    <a:pt x="1512315" y="2728"/>
                  </a:cubicBezTo>
                  <a:cubicBezTo>
                    <a:pt x="1525809" y="982"/>
                    <a:pt x="1539300" y="85"/>
                    <a:pt x="1552708" y="5"/>
                  </a:cubicBezTo>
                  <a:close/>
                </a:path>
              </a:pathLst>
            </a:custGeom>
            <a:solidFill>
              <a:srgbClr val="ECEBF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6466371" y="4649806"/>
              <a:ext cx="14037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defRPr>
              </a:lvl1pPr>
            </a:lstStyle>
            <a:p>
              <a:r>
                <a:rPr lang="ru-RU" sz="1000" dirty="0" smtClean="0">
                  <a:solidFill>
                    <a:schemeClr val="bg1"/>
                  </a:solidFill>
                </a:rPr>
                <a:t>ДЕПОЗИТЫ</a:t>
              </a:r>
              <a:endParaRPr lang="ru-RU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45" name="Группа 244"/>
            <p:cNvGrpSpPr/>
            <p:nvPr/>
          </p:nvGrpSpPr>
          <p:grpSpPr>
            <a:xfrm>
              <a:off x="6765603" y="4903863"/>
              <a:ext cx="685371" cy="175139"/>
              <a:chOff x="7645724" y="3880270"/>
              <a:chExt cx="1192799" cy="304806"/>
            </a:xfrm>
            <a:solidFill>
              <a:schemeClr val="bg1"/>
            </a:solidFill>
          </p:grpSpPr>
          <p:grpSp>
            <p:nvGrpSpPr>
              <p:cNvPr id="246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645724" y="3880270"/>
                <a:ext cx="288178" cy="288178"/>
                <a:chOff x="2605000" y="-1144439"/>
                <a:chExt cx="360000" cy="360000"/>
              </a:xfrm>
              <a:grpFill/>
            </p:grpSpPr>
            <p:sp>
              <p:nvSpPr>
                <p:cNvPr id="251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2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3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247" name="Рисунок 246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BEBA8EAE-BF5A-486C-A8C5-ECC9F3942E4B}">
                    <a14:imgProps xmlns:a14="http://schemas.microsoft.com/office/drawing/2010/main">
                      <a14:imgLayer r:embed="rId69">
                        <a14:imgEffect>
                          <a14:sharpenSoften amount="4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064329" y="3920884"/>
                <a:ext cx="264192" cy="264192"/>
              </a:xfrm>
              <a:prstGeom prst="rect">
                <a:avLst/>
              </a:prstGeom>
              <a:noFill/>
            </p:spPr>
          </p:pic>
          <p:grpSp>
            <p:nvGrpSpPr>
              <p:cNvPr id="248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549159" y="3890968"/>
                <a:ext cx="289364" cy="288172"/>
                <a:chOff x="5721385" y="935195"/>
                <a:chExt cx="186345" cy="185578"/>
              </a:xfrm>
              <a:grpFill/>
            </p:grpSpPr>
            <p:sp>
              <p:nvSpPr>
                <p:cNvPr id="249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0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254" name="Группа 253"/>
          <p:cNvGrpSpPr/>
          <p:nvPr/>
        </p:nvGrpSpPr>
        <p:grpSpPr>
          <a:xfrm>
            <a:off x="10274419" y="4626649"/>
            <a:ext cx="1448381" cy="579229"/>
            <a:chOff x="6447087" y="4581038"/>
            <a:chExt cx="1448381" cy="579229"/>
          </a:xfrm>
        </p:grpSpPr>
        <p:sp>
          <p:nvSpPr>
            <p:cNvPr id="255" name="Полилиния 254"/>
            <p:cNvSpPr/>
            <p:nvPr/>
          </p:nvSpPr>
          <p:spPr>
            <a:xfrm>
              <a:off x="6447087" y="4581038"/>
              <a:ext cx="1448381" cy="579229"/>
            </a:xfrm>
            <a:custGeom>
              <a:avLst/>
              <a:gdLst>
                <a:gd name="connsiteX0" fmla="*/ 1552708 w 2689348"/>
                <a:gd name="connsiteY0" fmla="*/ 5 h 1075510"/>
                <a:gd name="connsiteX1" fmla="*/ 1745258 w 2689348"/>
                <a:gd name="connsiteY1" fmla="*/ 62018 h 1075510"/>
                <a:gd name="connsiteX2" fmla="*/ 1790939 w 2689348"/>
                <a:gd name="connsiteY2" fmla="*/ 105133 h 1075510"/>
                <a:gd name="connsiteX3" fmla="*/ 1794200 w 2689348"/>
                <a:gd name="connsiteY3" fmla="*/ 108212 h 1075510"/>
                <a:gd name="connsiteX4" fmla="*/ 2182795 w 2689348"/>
                <a:gd name="connsiteY4" fmla="*/ 25388 h 1075510"/>
                <a:gd name="connsiteX5" fmla="*/ 2355187 w 2689348"/>
                <a:gd name="connsiteY5" fmla="*/ 179279 h 1075510"/>
                <a:gd name="connsiteX6" fmla="*/ 2373584 w 2689348"/>
                <a:gd name="connsiteY6" fmla="*/ 233026 h 1075510"/>
                <a:gd name="connsiteX7" fmla="*/ 2426801 w 2689348"/>
                <a:gd name="connsiteY7" fmla="*/ 249546 h 1075510"/>
                <a:gd name="connsiteX8" fmla="*/ 2689348 w 2689348"/>
                <a:gd name="connsiteY8" fmla="*/ 645637 h 1075510"/>
                <a:gd name="connsiteX9" fmla="*/ 2346109 w 2689348"/>
                <a:gd name="connsiteY9" fmla="*/ 1066777 h 1075510"/>
                <a:gd name="connsiteX10" fmla="*/ 2287729 w 2689348"/>
                <a:gd name="connsiteY10" fmla="*/ 1072662 h 1075510"/>
                <a:gd name="connsiteX11" fmla="*/ 2287729 w 2689348"/>
                <a:gd name="connsiteY11" fmla="*/ 1075509 h 1075510"/>
                <a:gd name="connsiteX12" fmla="*/ 2259485 w 2689348"/>
                <a:gd name="connsiteY12" fmla="*/ 1075509 h 1075510"/>
                <a:gd name="connsiteX13" fmla="*/ 2259475 w 2689348"/>
                <a:gd name="connsiteY13" fmla="*/ 1075510 h 1075510"/>
                <a:gd name="connsiteX14" fmla="*/ 2259465 w 2689348"/>
                <a:gd name="connsiteY14" fmla="*/ 1075509 h 1075510"/>
                <a:gd name="connsiteX15" fmla="*/ 441325 w 2689348"/>
                <a:gd name="connsiteY15" fmla="*/ 1075509 h 1075510"/>
                <a:gd name="connsiteX16" fmla="*/ 411304 w 2689348"/>
                <a:gd name="connsiteY16" fmla="*/ 1075509 h 1075510"/>
                <a:gd name="connsiteX17" fmla="*/ 411304 w 2689348"/>
                <a:gd name="connsiteY17" fmla="*/ 1072483 h 1075510"/>
                <a:gd name="connsiteX18" fmla="*/ 352382 w 2689348"/>
                <a:gd name="connsiteY18" fmla="*/ 1066543 h 1075510"/>
                <a:gd name="connsiteX19" fmla="*/ 8966 w 2689348"/>
                <a:gd name="connsiteY19" fmla="*/ 723126 h 1075510"/>
                <a:gd name="connsiteX20" fmla="*/ 2984 w 2689348"/>
                <a:gd name="connsiteY20" fmla="*/ 663784 h 1075510"/>
                <a:gd name="connsiteX21" fmla="*/ 1927 w 2689348"/>
                <a:gd name="connsiteY21" fmla="*/ 663784 h 1075510"/>
                <a:gd name="connsiteX22" fmla="*/ 2772 w 2689348"/>
                <a:gd name="connsiteY22" fmla="*/ 661687 h 1075510"/>
                <a:gd name="connsiteX23" fmla="*/ 0 w 2689348"/>
                <a:gd name="connsiteY23" fmla="*/ 634184 h 1075510"/>
                <a:gd name="connsiteX24" fmla="*/ 2847 w 2689348"/>
                <a:gd name="connsiteY24" fmla="*/ 605939 h 1075510"/>
                <a:gd name="connsiteX25" fmla="*/ 1723 w 2689348"/>
                <a:gd name="connsiteY25" fmla="*/ 564258 h 1075510"/>
                <a:gd name="connsiteX26" fmla="*/ 123177 w 2689348"/>
                <a:gd name="connsiteY26" fmla="*/ 312892 h 1075510"/>
                <a:gd name="connsiteX27" fmla="*/ 701720 w 2689348"/>
                <a:gd name="connsiteY27" fmla="*/ 234044 h 1075510"/>
                <a:gd name="connsiteX28" fmla="*/ 701831 w 2689348"/>
                <a:gd name="connsiteY28" fmla="*/ 233898 h 1075510"/>
                <a:gd name="connsiteX29" fmla="*/ 701374 w 2689348"/>
                <a:gd name="connsiteY29" fmla="*/ 233581 h 1075510"/>
                <a:gd name="connsiteX30" fmla="*/ 701851 w 2689348"/>
                <a:gd name="connsiteY30" fmla="*/ 233873 h 1075510"/>
                <a:gd name="connsiteX31" fmla="*/ 752741 w 2689348"/>
                <a:gd name="connsiteY31" fmla="*/ 167059 h 1075510"/>
                <a:gd name="connsiteX32" fmla="*/ 1285025 w 2689348"/>
                <a:gd name="connsiteY32" fmla="*/ 152191 h 1075510"/>
                <a:gd name="connsiteX33" fmla="*/ 1287626 w 2689348"/>
                <a:gd name="connsiteY33" fmla="*/ 148603 h 1075510"/>
                <a:gd name="connsiteX34" fmla="*/ 1325411 w 2689348"/>
                <a:gd name="connsiteY34" fmla="*/ 96497 h 1075510"/>
                <a:gd name="connsiteX35" fmla="*/ 1512315 w 2689348"/>
                <a:gd name="connsiteY35" fmla="*/ 2728 h 1075510"/>
                <a:gd name="connsiteX36" fmla="*/ 1552708 w 2689348"/>
                <a:gd name="connsiteY36" fmla="*/ 5 h 107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89348" h="1075510">
                  <a:moveTo>
                    <a:pt x="1552708" y="5"/>
                  </a:moveTo>
                  <a:cubicBezTo>
                    <a:pt x="1623102" y="-412"/>
                    <a:pt x="1691200" y="21719"/>
                    <a:pt x="1745258" y="62018"/>
                  </a:cubicBezTo>
                  <a:lnTo>
                    <a:pt x="1790939" y="105133"/>
                  </a:lnTo>
                  <a:lnTo>
                    <a:pt x="1794200" y="108212"/>
                  </a:lnTo>
                  <a:cubicBezTo>
                    <a:pt x="1889589" y="5826"/>
                    <a:pt x="2047373" y="-27794"/>
                    <a:pt x="2182795" y="25388"/>
                  </a:cubicBezTo>
                  <a:cubicBezTo>
                    <a:pt x="2260186" y="55770"/>
                    <a:pt x="2321154" y="111073"/>
                    <a:pt x="2355187" y="179279"/>
                  </a:cubicBezTo>
                  <a:lnTo>
                    <a:pt x="2373584" y="233026"/>
                  </a:lnTo>
                  <a:lnTo>
                    <a:pt x="2426801" y="249546"/>
                  </a:lnTo>
                  <a:cubicBezTo>
                    <a:pt x="2581089" y="314804"/>
                    <a:pt x="2689348" y="467578"/>
                    <a:pt x="2689348" y="645637"/>
                  </a:cubicBezTo>
                  <a:cubicBezTo>
                    <a:pt x="2689348" y="853373"/>
                    <a:pt x="2541995" y="1026693"/>
                    <a:pt x="2346109" y="1066777"/>
                  </a:cubicBezTo>
                  <a:lnTo>
                    <a:pt x="2287729" y="1072662"/>
                  </a:lnTo>
                  <a:lnTo>
                    <a:pt x="2287729" y="1075509"/>
                  </a:lnTo>
                  <a:lnTo>
                    <a:pt x="2259485" y="1075509"/>
                  </a:lnTo>
                  <a:lnTo>
                    <a:pt x="2259475" y="1075510"/>
                  </a:lnTo>
                  <a:lnTo>
                    <a:pt x="2259465" y="1075509"/>
                  </a:lnTo>
                  <a:lnTo>
                    <a:pt x="441325" y="1075509"/>
                  </a:lnTo>
                  <a:lnTo>
                    <a:pt x="411304" y="1075509"/>
                  </a:lnTo>
                  <a:lnTo>
                    <a:pt x="411304" y="1072483"/>
                  </a:lnTo>
                  <a:lnTo>
                    <a:pt x="352382" y="1066543"/>
                  </a:lnTo>
                  <a:cubicBezTo>
                    <a:pt x="180007" y="1031270"/>
                    <a:pt x="44239" y="895502"/>
                    <a:pt x="8966" y="723126"/>
                  </a:cubicBezTo>
                  <a:lnTo>
                    <a:pt x="2984" y="663784"/>
                  </a:lnTo>
                  <a:lnTo>
                    <a:pt x="1927" y="663784"/>
                  </a:lnTo>
                  <a:lnTo>
                    <a:pt x="2772" y="661687"/>
                  </a:lnTo>
                  <a:lnTo>
                    <a:pt x="0" y="634184"/>
                  </a:lnTo>
                  <a:lnTo>
                    <a:pt x="2847" y="605939"/>
                  </a:lnTo>
                  <a:lnTo>
                    <a:pt x="1723" y="564258"/>
                  </a:lnTo>
                  <a:cubicBezTo>
                    <a:pt x="10507" y="471378"/>
                    <a:pt x="52671" y="382744"/>
                    <a:pt x="123177" y="312892"/>
                  </a:cubicBezTo>
                  <a:cubicBezTo>
                    <a:pt x="271712" y="165787"/>
                    <a:pt x="512531" y="132999"/>
                    <a:pt x="701720" y="234044"/>
                  </a:cubicBezTo>
                  <a:lnTo>
                    <a:pt x="701831" y="233898"/>
                  </a:lnTo>
                  <a:lnTo>
                    <a:pt x="701374" y="233581"/>
                  </a:lnTo>
                  <a:lnTo>
                    <a:pt x="701851" y="233873"/>
                  </a:lnTo>
                  <a:lnTo>
                    <a:pt x="752741" y="167059"/>
                  </a:lnTo>
                  <a:cubicBezTo>
                    <a:pt x="888461" y="28365"/>
                    <a:pt x="1131503" y="14208"/>
                    <a:pt x="1285025" y="152191"/>
                  </a:cubicBezTo>
                  <a:lnTo>
                    <a:pt x="1287626" y="148603"/>
                  </a:lnTo>
                  <a:lnTo>
                    <a:pt x="1325411" y="96497"/>
                  </a:lnTo>
                  <a:cubicBezTo>
                    <a:pt x="1372571" y="46056"/>
                    <a:pt x="1438754" y="12231"/>
                    <a:pt x="1512315" y="2728"/>
                  </a:cubicBezTo>
                  <a:cubicBezTo>
                    <a:pt x="1525809" y="982"/>
                    <a:pt x="1539300" y="85"/>
                    <a:pt x="1552708" y="5"/>
                  </a:cubicBezTo>
                  <a:close/>
                </a:path>
              </a:pathLst>
            </a:custGeom>
            <a:solidFill>
              <a:srgbClr val="ECEBF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466371" y="4649806"/>
              <a:ext cx="14037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defRPr>
              </a:lvl1pPr>
            </a:lstStyle>
            <a:p>
              <a:r>
                <a:rPr lang="ru-RU" sz="1000" dirty="0" smtClean="0">
                  <a:solidFill>
                    <a:schemeClr val="bg1"/>
                  </a:solidFill>
                </a:rPr>
                <a:t>КРЕДИТЫ</a:t>
              </a:r>
              <a:endParaRPr lang="ru-RU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57" name="Группа 256"/>
            <p:cNvGrpSpPr/>
            <p:nvPr/>
          </p:nvGrpSpPr>
          <p:grpSpPr>
            <a:xfrm>
              <a:off x="6765603" y="4903863"/>
              <a:ext cx="685371" cy="175139"/>
              <a:chOff x="7645724" y="3880270"/>
              <a:chExt cx="1192799" cy="304806"/>
            </a:xfrm>
            <a:solidFill>
              <a:schemeClr val="bg1"/>
            </a:solidFill>
          </p:grpSpPr>
          <p:grpSp>
            <p:nvGrpSpPr>
              <p:cNvPr id="258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645724" y="3880270"/>
                <a:ext cx="288178" cy="288178"/>
                <a:chOff x="2605000" y="-1144439"/>
                <a:chExt cx="360000" cy="360000"/>
              </a:xfrm>
              <a:grpFill/>
            </p:grpSpPr>
            <p:sp>
              <p:nvSpPr>
                <p:cNvPr id="263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64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65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259" name="Рисунок 258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BEBA8EAE-BF5A-486C-A8C5-ECC9F3942E4B}">
                    <a14:imgProps xmlns:a14="http://schemas.microsoft.com/office/drawing/2010/main">
                      <a14:imgLayer r:embed="rId69">
                        <a14:imgEffect>
                          <a14:sharpenSoften amount="4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064329" y="3920884"/>
                <a:ext cx="264192" cy="264192"/>
              </a:xfrm>
              <a:prstGeom prst="rect">
                <a:avLst/>
              </a:prstGeom>
              <a:noFill/>
            </p:spPr>
          </p:pic>
          <p:grpSp>
            <p:nvGrpSpPr>
              <p:cNvPr id="260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549159" y="3890968"/>
                <a:ext cx="289364" cy="288172"/>
                <a:chOff x="5721385" y="935195"/>
                <a:chExt cx="186345" cy="185578"/>
              </a:xfrm>
              <a:grpFill/>
            </p:grpSpPr>
            <p:sp>
              <p:nvSpPr>
                <p:cNvPr id="261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62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266" name="Группа 265"/>
          <p:cNvGrpSpPr/>
          <p:nvPr/>
        </p:nvGrpSpPr>
        <p:grpSpPr>
          <a:xfrm>
            <a:off x="9690219" y="5287049"/>
            <a:ext cx="1448381" cy="579229"/>
            <a:chOff x="6447087" y="4581038"/>
            <a:chExt cx="1448381" cy="579229"/>
          </a:xfrm>
        </p:grpSpPr>
        <p:sp>
          <p:nvSpPr>
            <p:cNvPr id="267" name="Полилиния 266"/>
            <p:cNvSpPr/>
            <p:nvPr/>
          </p:nvSpPr>
          <p:spPr>
            <a:xfrm>
              <a:off x="6447087" y="4581038"/>
              <a:ext cx="1448381" cy="579229"/>
            </a:xfrm>
            <a:custGeom>
              <a:avLst/>
              <a:gdLst>
                <a:gd name="connsiteX0" fmla="*/ 1552708 w 2689348"/>
                <a:gd name="connsiteY0" fmla="*/ 5 h 1075510"/>
                <a:gd name="connsiteX1" fmla="*/ 1745258 w 2689348"/>
                <a:gd name="connsiteY1" fmla="*/ 62018 h 1075510"/>
                <a:gd name="connsiteX2" fmla="*/ 1790939 w 2689348"/>
                <a:gd name="connsiteY2" fmla="*/ 105133 h 1075510"/>
                <a:gd name="connsiteX3" fmla="*/ 1794200 w 2689348"/>
                <a:gd name="connsiteY3" fmla="*/ 108212 h 1075510"/>
                <a:gd name="connsiteX4" fmla="*/ 2182795 w 2689348"/>
                <a:gd name="connsiteY4" fmla="*/ 25388 h 1075510"/>
                <a:gd name="connsiteX5" fmla="*/ 2355187 w 2689348"/>
                <a:gd name="connsiteY5" fmla="*/ 179279 h 1075510"/>
                <a:gd name="connsiteX6" fmla="*/ 2373584 w 2689348"/>
                <a:gd name="connsiteY6" fmla="*/ 233026 h 1075510"/>
                <a:gd name="connsiteX7" fmla="*/ 2426801 w 2689348"/>
                <a:gd name="connsiteY7" fmla="*/ 249546 h 1075510"/>
                <a:gd name="connsiteX8" fmla="*/ 2689348 w 2689348"/>
                <a:gd name="connsiteY8" fmla="*/ 645637 h 1075510"/>
                <a:gd name="connsiteX9" fmla="*/ 2346109 w 2689348"/>
                <a:gd name="connsiteY9" fmla="*/ 1066777 h 1075510"/>
                <a:gd name="connsiteX10" fmla="*/ 2287729 w 2689348"/>
                <a:gd name="connsiteY10" fmla="*/ 1072662 h 1075510"/>
                <a:gd name="connsiteX11" fmla="*/ 2287729 w 2689348"/>
                <a:gd name="connsiteY11" fmla="*/ 1075509 h 1075510"/>
                <a:gd name="connsiteX12" fmla="*/ 2259485 w 2689348"/>
                <a:gd name="connsiteY12" fmla="*/ 1075509 h 1075510"/>
                <a:gd name="connsiteX13" fmla="*/ 2259475 w 2689348"/>
                <a:gd name="connsiteY13" fmla="*/ 1075510 h 1075510"/>
                <a:gd name="connsiteX14" fmla="*/ 2259465 w 2689348"/>
                <a:gd name="connsiteY14" fmla="*/ 1075509 h 1075510"/>
                <a:gd name="connsiteX15" fmla="*/ 441325 w 2689348"/>
                <a:gd name="connsiteY15" fmla="*/ 1075509 h 1075510"/>
                <a:gd name="connsiteX16" fmla="*/ 411304 w 2689348"/>
                <a:gd name="connsiteY16" fmla="*/ 1075509 h 1075510"/>
                <a:gd name="connsiteX17" fmla="*/ 411304 w 2689348"/>
                <a:gd name="connsiteY17" fmla="*/ 1072483 h 1075510"/>
                <a:gd name="connsiteX18" fmla="*/ 352382 w 2689348"/>
                <a:gd name="connsiteY18" fmla="*/ 1066543 h 1075510"/>
                <a:gd name="connsiteX19" fmla="*/ 8966 w 2689348"/>
                <a:gd name="connsiteY19" fmla="*/ 723126 h 1075510"/>
                <a:gd name="connsiteX20" fmla="*/ 2984 w 2689348"/>
                <a:gd name="connsiteY20" fmla="*/ 663784 h 1075510"/>
                <a:gd name="connsiteX21" fmla="*/ 1927 w 2689348"/>
                <a:gd name="connsiteY21" fmla="*/ 663784 h 1075510"/>
                <a:gd name="connsiteX22" fmla="*/ 2772 w 2689348"/>
                <a:gd name="connsiteY22" fmla="*/ 661687 h 1075510"/>
                <a:gd name="connsiteX23" fmla="*/ 0 w 2689348"/>
                <a:gd name="connsiteY23" fmla="*/ 634184 h 1075510"/>
                <a:gd name="connsiteX24" fmla="*/ 2847 w 2689348"/>
                <a:gd name="connsiteY24" fmla="*/ 605939 h 1075510"/>
                <a:gd name="connsiteX25" fmla="*/ 1723 w 2689348"/>
                <a:gd name="connsiteY25" fmla="*/ 564258 h 1075510"/>
                <a:gd name="connsiteX26" fmla="*/ 123177 w 2689348"/>
                <a:gd name="connsiteY26" fmla="*/ 312892 h 1075510"/>
                <a:gd name="connsiteX27" fmla="*/ 701720 w 2689348"/>
                <a:gd name="connsiteY27" fmla="*/ 234044 h 1075510"/>
                <a:gd name="connsiteX28" fmla="*/ 701831 w 2689348"/>
                <a:gd name="connsiteY28" fmla="*/ 233898 h 1075510"/>
                <a:gd name="connsiteX29" fmla="*/ 701374 w 2689348"/>
                <a:gd name="connsiteY29" fmla="*/ 233581 h 1075510"/>
                <a:gd name="connsiteX30" fmla="*/ 701851 w 2689348"/>
                <a:gd name="connsiteY30" fmla="*/ 233873 h 1075510"/>
                <a:gd name="connsiteX31" fmla="*/ 752741 w 2689348"/>
                <a:gd name="connsiteY31" fmla="*/ 167059 h 1075510"/>
                <a:gd name="connsiteX32" fmla="*/ 1285025 w 2689348"/>
                <a:gd name="connsiteY32" fmla="*/ 152191 h 1075510"/>
                <a:gd name="connsiteX33" fmla="*/ 1287626 w 2689348"/>
                <a:gd name="connsiteY33" fmla="*/ 148603 h 1075510"/>
                <a:gd name="connsiteX34" fmla="*/ 1325411 w 2689348"/>
                <a:gd name="connsiteY34" fmla="*/ 96497 h 1075510"/>
                <a:gd name="connsiteX35" fmla="*/ 1512315 w 2689348"/>
                <a:gd name="connsiteY35" fmla="*/ 2728 h 1075510"/>
                <a:gd name="connsiteX36" fmla="*/ 1552708 w 2689348"/>
                <a:gd name="connsiteY36" fmla="*/ 5 h 107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89348" h="1075510">
                  <a:moveTo>
                    <a:pt x="1552708" y="5"/>
                  </a:moveTo>
                  <a:cubicBezTo>
                    <a:pt x="1623102" y="-412"/>
                    <a:pt x="1691200" y="21719"/>
                    <a:pt x="1745258" y="62018"/>
                  </a:cubicBezTo>
                  <a:lnTo>
                    <a:pt x="1790939" y="105133"/>
                  </a:lnTo>
                  <a:lnTo>
                    <a:pt x="1794200" y="108212"/>
                  </a:lnTo>
                  <a:cubicBezTo>
                    <a:pt x="1889589" y="5826"/>
                    <a:pt x="2047373" y="-27794"/>
                    <a:pt x="2182795" y="25388"/>
                  </a:cubicBezTo>
                  <a:cubicBezTo>
                    <a:pt x="2260186" y="55770"/>
                    <a:pt x="2321154" y="111073"/>
                    <a:pt x="2355187" y="179279"/>
                  </a:cubicBezTo>
                  <a:lnTo>
                    <a:pt x="2373584" y="233026"/>
                  </a:lnTo>
                  <a:lnTo>
                    <a:pt x="2426801" y="249546"/>
                  </a:lnTo>
                  <a:cubicBezTo>
                    <a:pt x="2581089" y="314804"/>
                    <a:pt x="2689348" y="467578"/>
                    <a:pt x="2689348" y="645637"/>
                  </a:cubicBezTo>
                  <a:cubicBezTo>
                    <a:pt x="2689348" y="853373"/>
                    <a:pt x="2541995" y="1026693"/>
                    <a:pt x="2346109" y="1066777"/>
                  </a:cubicBezTo>
                  <a:lnTo>
                    <a:pt x="2287729" y="1072662"/>
                  </a:lnTo>
                  <a:lnTo>
                    <a:pt x="2287729" y="1075509"/>
                  </a:lnTo>
                  <a:lnTo>
                    <a:pt x="2259485" y="1075509"/>
                  </a:lnTo>
                  <a:lnTo>
                    <a:pt x="2259475" y="1075510"/>
                  </a:lnTo>
                  <a:lnTo>
                    <a:pt x="2259465" y="1075509"/>
                  </a:lnTo>
                  <a:lnTo>
                    <a:pt x="441325" y="1075509"/>
                  </a:lnTo>
                  <a:lnTo>
                    <a:pt x="411304" y="1075509"/>
                  </a:lnTo>
                  <a:lnTo>
                    <a:pt x="411304" y="1072483"/>
                  </a:lnTo>
                  <a:lnTo>
                    <a:pt x="352382" y="1066543"/>
                  </a:lnTo>
                  <a:cubicBezTo>
                    <a:pt x="180007" y="1031270"/>
                    <a:pt x="44239" y="895502"/>
                    <a:pt x="8966" y="723126"/>
                  </a:cubicBezTo>
                  <a:lnTo>
                    <a:pt x="2984" y="663784"/>
                  </a:lnTo>
                  <a:lnTo>
                    <a:pt x="1927" y="663784"/>
                  </a:lnTo>
                  <a:lnTo>
                    <a:pt x="2772" y="661687"/>
                  </a:lnTo>
                  <a:lnTo>
                    <a:pt x="0" y="634184"/>
                  </a:lnTo>
                  <a:lnTo>
                    <a:pt x="2847" y="605939"/>
                  </a:lnTo>
                  <a:lnTo>
                    <a:pt x="1723" y="564258"/>
                  </a:lnTo>
                  <a:cubicBezTo>
                    <a:pt x="10507" y="471378"/>
                    <a:pt x="52671" y="382744"/>
                    <a:pt x="123177" y="312892"/>
                  </a:cubicBezTo>
                  <a:cubicBezTo>
                    <a:pt x="271712" y="165787"/>
                    <a:pt x="512531" y="132999"/>
                    <a:pt x="701720" y="234044"/>
                  </a:cubicBezTo>
                  <a:lnTo>
                    <a:pt x="701831" y="233898"/>
                  </a:lnTo>
                  <a:lnTo>
                    <a:pt x="701374" y="233581"/>
                  </a:lnTo>
                  <a:lnTo>
                    <a:pt x="701851" y="233873"/>
                  </a:lnTo>
                  <a:lnTo>
                    <a:pt x="752741" y="167059"/>
                  </a:lnTo>
                  <a:cubicBezTo>
                    <a:pt x="888461" y="28365"/>
                    <a:pt x="1131503" y="14208"/>
                    <a:pt x="1285025" y="152191"/>
                  </a:cubicBezTo>
                  <a:lnTo>
                    <a:pt x="1287626" y="148603"/>
                  </a:lnTo>
                  <a:lnTo>
                    <a:pt x="1325411" y="96497"/>
                  </a:lnTo>
                  <a:cubicBezTo>
                    <a:pt x="1372571" y="46056"/>
                    <a:pt x="1438754" y="12231"/>
                    <a:pt x="1512315" y="2728"/>
                  </a:cubicBezTo>
                  <a:cubicBezTo>
                    <a:pt x="1525809" y="982"/>
                    <a:pt x="1539300" y="85"/>
                    <a:pt x="1552708" y="5"/>
                  </a:cubicBezTo>
                  <a:close/>
                </a:path>
              </a:pathLst>
            </a:custGeom>
            <a:solidFill>
              <a:srgbClr val="ECEBF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6466371" y="4649806"/>
              <a:ext cx="14037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defRPr>
              </a:lvl1pPr>
            </a:lstStyle>
            <a:p>
              <a:r>
                <a:rPr lang="ru-RU" sz="1000" dirty="0" smtClean="0">
                  <a:solidFill>
                    <a:schemeClr val="bg1"/>
                  </a:solidFill>
                </a:rPr>
                <a:t>КАРТЫ</a:t>
              </a:r>
              <a:endParaRPr lang="ru-RU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69" name="Группа 268"/>
            <p:cNvGrpSpPr/>
            <p:nvPr/>
          </p:nvGrpSpPr>
          <p:grpSpPr>
            <a:xfrm>
              <a:off x="6765603" y="4903863"/>
              <a:ext cx="685371" cy="175139"/>
              <a:chOff x="7645724" y="3880270"/>
              <a:chExt cx="1192799" cy="304806"/>
            </a:xfrm>
            <a:solidFill>
              <a:schemeClr val="bg1"/>
            </a:solidFill>
          </p:grpSpPr>
          <p:grpSp>
            <p:nvGrpSpPr>
              <p:cNvPr id="270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645724" y="3880270"/>
                <a:ext cx="288178" cy="288178"/>
                <a:chOff x="2605000" y="-1144439"/>
                <a:chExt cx="360000" cy="360000"/>
              </a:xfrm>
              <a:grpFill/>
            </p:grpSpPr>
            <p:sp>
              <p:nvSpPr>
                <p:cNvPr id="275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76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77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271" name="Рисунок 270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BEBA8EAE-BF5A-486C-A8C5-ECC9F3942E4B}">
                    <a14:imgProps xmlns:a14="http://schemas.microsoft.com/office/drawing/2010/main">
                      <a14:imgLayer r:embed="rId69">
                        <a14:imgEffect>
                          <a14:sharpenSoften amount="4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064329" y="3920884"/>
                <a:ext cx="264192" cy="264192"/>
              </a:xfrm>
              <a:prstGeom prst="rect">
                <a:avLst/>
              </a:prstGeom>
              <a:noFill/>
            </p:spPr>
          </p:pic>
          <p:grpSp>
            <p:nvGrpSpPr>
              <p:cNvPr id="272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549159" y="3890968"/>
                <a:ext cx="289364" cy="288172"/>
                <a:chOff x="5721385" y="935195"/>
                <a:chExt cx="186345" cy="185578"/>
              </a:xfrm>
              <a:grpFill/>
            </p:grpSpPr>
            <p:sp>
              <p:nvSpPr>
                <p:cNvPr id="273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74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278" name="Группа 277"/>
          <p:cNvGrpSpPr/>
          <p:nvPr/>
        </p:nvGrpSpPr>
        <p:grpSpPr>
          <a:xfrm>
            <a:off x="8179946" y="6007606"/>
            <a:ext cx="1448381" cy="579229"/>
            <a:chOff x="6447087" y="4581038"/>
            <a:chExt cx="1448381" cy="579229"/>
          </a:xfrm>
        </p:grpSpPr>
        <p:sp>
          <p:nvSpPr>
            <p:cNvPr id="279" name="Полилиния 278"/>
            <p:cNvSpPr/>
            <p:nvPr/>
          </p:nvSpPr>
          <p:spPr>
            <a:xfrm>
              <a:off x="6447087" y="4581038"/>
              <a:ext cx="1448381" cy="579229"/>
            </a:xfrm>
            <a:custGeom>
              <a:avLst/>
              <a:gdLst>
                <a:gd name="connsiteX0" fmla="*/ 1552708 w 2689348"/>
                <a:gd name="connsiteY0" fmla="*/ 5 h 1075510"/>
                <a:gd name="connsiteX1" fmla="*/ 1745258 w 2689348"/>
                <a:gd name="connsiteY1" fmla="*/ 62018 h 1075510"/>
                <a:gd name="connsiteX2" fmla="*/ 1790939 w 2689348"/>
                <a:gd name="connsiteY2" fmla="*/ 105133 h 1075510"/>
                <a:gd name="connsiteX3" fmla="*/ 1794200 w 2689348"/>
                <a:gd name="connsiteY3" fmla="*/ 108212 h 1075510"/>
                <a:gd name="connsiteX4" fmla="*/ 2182795 w 2689348"/>
                <a:gd name="connsiteY4" fmla="*/ 25388 h 1075510"/>
                <a:gd name="connsiteX5" fmla="*/ 2355187 w 2689348"/>
                <a:gd name="connsiteY5" fmla="*/ 179279 h 1075510"/>
                <a:gd name="connsiteX6" fmla="*/ 2373584 w 2689348"/>
                <a:gd name="connsiteY6" fmla="*/ 233026 h 1075510"/>
                <a:gd name="connsiteX7" fmla="*/ 2426801 w 2689348"/>
                <a:gd name="connsiteY7" fmla="*/ 249546 h 1075510"/>
                <a:gd name="connsiteX8" fmla="*/ 2689348 w 2689348"/>
                <a:gd name="connsiteY8" fmla="*/ 645637 h 1075510"/>
                <a:gd name="connsiteX9" fmla="*/ 2346109 w 2689348"/>
                <a:gd name="connsiteY9" fmla="*/ 1066777 h 1075510"/>
                <a:gd name="connsiteX10" fmla="*/ 2287729 w 2689348"/>
                <a:gd name="connsiteY10" fmla="*/ 1072662 h 1075510"/>
                <a:gd name="connsiteX11" fmla="*/ 2287729 w 2689348"/>
                <a:gd name="connsiteY11" fmla="*/ 1075509 h 1075510"/>
                <a:gd name="connsiteX12" fmla="*/ 2259485 w 2689348"/>
                <a:gd name="connsiteY12" fmla="*/ 1075509 h 1075510"/>
                <a:gd name="connsiteX13" fmla="*/ 2259475 w 2689348"/>
                <a:gd name="connsiteY13" fmla="*/ 1075510 h 1075510"/>
                <a:gd name="connsiteX14" fmla="*/ 2259465 w 2689348"/>
                <a:gd name="connsiteY14" fmla="*/ 1075509 h 1075510"/>
                <a:gd name="connsiteX15" fmla="*/ 441325 w 2689348"/>
                <a:gd name="connsiteY15" fmla="*/ 1075509 h 1075510"/>
                <a:gd name="connsiteX16" fmla="*/ 411304 w 2689348"/>
                <a:gd name="connsiteY16" fmla="*/ 1075509 h 1075510"/>
                <a:gd name="connsiteX17" fmla="*/ 411304 w 2689348"/>
                <a:gd name="connsiteY17" fmla="*/ 1072483 h 1075510"/>
                <a:gd name="connsiteX18" fmla="*/ 352382 w 2689348"/>
                <a:gd name="connsiteY18" fmla="*/ 1066543 h 1075510"/>
                <a:gd name="connsiteX19" fmla="*/ 8966 w 2689348"/>
                <a:gd name="connsiteY19" fmla="*/ 723126 h 1075510"/>
                <a:gd name="connsiteX20" fmla="*/ 2984 w 2689348"/>
                <a:gd name="connsiteY20" fmla="*/ 663784 h 1075510"/>
                <a:gd name="connsiteX21" fmla="*/ 1927 w 2689348"/>
                <a:gd name="connsiteY21" fmla="*/ 663784 h 1075510"/>
                <a:gd name="connsiteX22" fmla="*/ 2772 w 2689348"/>
                <a:gd name="connsiteY22" fmla="*/ 661687 h 1075510"/>
                <a:gd name="connsiteX23" fmla="*/ 0 w 2689348"/>
                <a:gd name="connsiteY23" fmla="*/ 634184 h 1075510"/>
                <a:gd name="connsiteX24" fmla="*/ 2847 w 2689348"/>
                <a:gd name="connsiteY24" fmla="*/ 605939 h 1075510"/>
                <a:gd name="connsiteX25" fmla="*/ 1723 w 2689348"/>
                <a:gd name="connsiteY25" fmla="*/ 564258 h 1075510"/>
                <a:gd name="connsiteX26" fmla="*/ 123177 w 2689348"/>
                <a:gd name="connsiteY26" fmla="*/ 312892 h 1075510"/>
                <a:gd name="connsiteX27" fmla="*/ 701720 w 2689348"/>
                <a:gd name="connsiteY27" fmla="*/ 234044 h 1075510"/>
                <a:gd name="connsiteX28" fmla="*/ 701831 w 2689348"/>
                <a:gd name="connsiteY28" fmla="*/ 233898 h 1075510"/>
                <a:gd name="connsiteX29" fmla="*/ 701374 w 2689348"/>
                <a:gd name="connsiteY29" fmla="*/ 233581 h 1075510"/>
                <a:gd name="connsiteX30" fmla="*/ 701851 w 2689348"/>
                <a:gd name="connsiteY30" fmla="*/ 233873 h 1075510"/>
                <a:gd name="connsiteX31" fmla="*/ 752741 w 2689348"/>
                <a:gd name="connsiteY31" fmla="*/ 167059 h 1075510"/>
                <a:gd name="connsiteX32" fmla="*/ 1285025 w 2689348"/>
                <a:gd name="connsiteY32" fmla="*/ 152191 h 1075510"/>
                <a:gd name="connsiteX33" fmla="*/ 1287626 w 2689348"/>
                <a:gd name="connsiteY33" fmla="*/ 148603 h 1075510"/>
                <a:gd name="connsiteX34" fmla="*/ 1325411 w 2689348"/>
                <a:gd name="connsiteY34" fmla="*/ 96497 h 1075510"/>
                <a:gd name="connsiteX35" fmla="*/ 1512315 w 2689348"/>
                <a:gd name="connsiteY35" fmla="*/ 2728 h 1075510"/>
                <a:gd name="connsiteX36" fmla="*/ 1552708 w 2689348"/>
                <a:gd name="connsiteY36" fmla="*/ 5 h 107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89348" h="1075510">
                  <a:moveTo>
                    <a:pt x="1552708" y="5"/>
                  </a:moveTo>
                  <a:cubicBezTo>
                    <a:pt x="1623102" y="-412"/>
                    <a:pt x="1691200" y="21719"/>
                    <a:pt x="1745258" y="62018"/>
                  </a:cubicBezTo>
                  <a:lnTo>
                    <a:pt x="1790939" y="105133"/>
                  </a:lnTo>
                  <a:lnTo>
                    <a:pt x="1794200" y="108212"/>
                  </a:lnTo>
                  <a:cubicBezTo>
                    <a:pt x="1889589" y="5826"/>
                    <a:pt x="2047373" y="-27794"/>
                    <a:pt x="2182795" y="25388"/>
                  </a:cubicBezTo>
                  <a:cubicBezTo>
                    <a:pt x="2260186" y="55770"/>
                    <a:pt x="2321154" y="111073"/>
                    <a:pt x="2355187" y="179279"/>
                  </a:cubicBezTo>
                  <a:lnTo>
                    <a:pt x="2373584" y="233026"/>
                  </a:lnTo>
                  <a:lnTo>
                    <a:pt x="2426801" y="249546"/>
                  </a:lnTo>
                  <a:cubicBezTo>
                    <a:pt x="2581089" y="314804"/>
                    <a:pt x="2689348" y="467578"/>
                    <a:pt x="2689348" y="645637"/>
                  </a:cubicBezTo>
                  <a:cubicBezTo>
                    <a:pt x="2689348" y="853373"/>
                    <a:pt x="2541995" y="1026693"/>
                    <a:pt x="2346109" y="1066777"/>
                  </a:cubicBezTo>
                  <a:lnTo>
                    <a:pt x="2287729" y="1072662"/>
                  </a:lnTo>
                  <a:lnTo>
                    <a:pt x="2287729" y="1075509"/>
                  </a:lnTo>
                  <a:lnTo>
                    <a:pt x="2259485" y="1075509"/>
                  </a:lnTo>
                  <a:lnTo>
                    <a:pt x="2259475" y="1075510"/>
                  </a:lnTo>
                  <a:lnTo>
                    <a:pt x="2259465" y="1075509"/>
                  </a:lnTo>
                  <a:lnTo>
                    <a:pt x="441325" y="1075509"/>
                  </a:lnTo>
                  <a:lnTo>
                    <a:pt x="411304" y="1075509"/>
                  </a:lnTo>
                  <a:lnTo>
                    <a:pt x="411304" y="1072483"/>
                  </a:lnTo>
                  <a:lnTo>
                    <a:pt x="352382" y="1066543"/>
                  </a:lnTo>
                  <a:cubicBezTo>
                    <a:pt x="180007" y="1031270"/>
                    <a:pt x="44239" y="895502"/>
                    <a:pt x="8966" y="723126"/>
                  </a:cubicBezTo>
                  <a:lnTo>
                    <a:pt x="2984" y="663784"/>
                  </a:lnTo>
                  <a:lnTo>
                    <a:pt x="1927" y="663784"/>
                  </a:lnTo>
                  <a:lnTo>
                    <a:pt x="2772" y="661687"/>
                  </a:lnTo>
                  <a:lnTo>
                    <a:pt x="0" y="634184"/>
                  </a:lnTo>
                  <a:lnTo>
                    <a:pt x="2847" y="605939"/>
                  </a:lnTo>
                  <a:lnTo>
                    <a:pt x="1723" y="564258"/>
                  </a:lnTo>
                  <a:cubicBezTo>
                    <a:pt x="10507" y="471378"/>
                    <a:pt x="52671" y="382744"/>
                    <a:pt x="123177" y="312892"/>
                  </a:cubicBezTo>
                  <a:cubicBezTo>
                    <a:pt x="271712" y="165787"/>
                    <a:pt x="512531" y="132999"/>
                    <a:pt x="701720" y="234044"/>
                  </a:cubicBezTo>
                  <a:lnTo>
                    <a:pt x="701831" y="233898"/>
                  </a:lnTo>
                  <a:lnTo>
                    <a:pt x="701374" y="233581"/>
                  </a:lnTo>
                  <a:lnTo>
                    <a:pt x="701851" y="233873"/>
                  </a:lnTo>
                  <a:lnTo>
                    <a:pt x="752741" y="167059"/>
                  </a:lnTo>
                  <a:cubicBezTo>
                    <a:pt x="888461" y="28365"/>
                    <a:pt x="1131503" y="14208"/>
                    <a:pt x="1285025" y="152191"/>
                  </a:cubicBezTo>
                  <a:lnTo>
                    <a:pt x="1287626" y="148603"/>
                  </a:lnTo>
                  <a:lnTo>
                    <a:pt x="1325411" y="96497"/>
                  </a:lnTo>
                  <a:cubicBezTo>
                    <a:pt x="1372571" y="46056"/>
                    <a:pt x="1438754" y="12231"/>
                    <a:pt x="1512315" y="2728"/>
                  </a:cubicBezTo>
                  <a:cubicBezTo>
                    <a:pt x="1525809" y="982"/>
                    <a:pt x="1539300" y="85"/>
                    <a:pt x="1552708" y="5"/>
                  </a:cubicBezTo>
                  <a:close/>
                </a:path>
              </a:pathLst>
            </a:custGeom>
            <a:solidFill>
              <a:srgbClr val="ECEBF9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466371" y="4649806"/>
              <a:ext cx="14037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defRPr>
              </a:lvl1pPr>
            </a:lstStyle>
            <a:p>
              <a:r>
                <a:rPr lang="ru-RU" sz="1000" dirty="0" smtClean="0">
                  <a:solidFill>
                    <a:schemeClr val="bg1"/>
                  </a:solidFill>
                </a:rPr>
                <a:t>ЛОЯЛЬНОСТЬ</a:t>
              </a:r>
              <a:endParaRPr lang="ru-RU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281" name="Группа 280"/>
            <p:cNvGrpSpPr/>
            <p:nvPr/>
          </p:nvGrpSpPr>
          <p:grpSpPr>
            <a:xfrm>
              <a:off x="6765603" y="4903863"/>
              <a:ext cx="685371" cy="175139"/>
              <a:chOff x="7645724" y="3880270"/>
              <a:chExt cx="1192799" cy="304806"/>
            </a:xfrm>
            <a:solidFill>
              <a:schemeClr val="bg1"/>
            </a:solidFill>
          </p:grpSpPr>
          <p:grpSp>
            <p:nvGrpSpPr>
              <p:cNvPr id="282" name="Рисунок 52">
                <a:extLst>
                  <a:ext uri="{FF2B5EF4-FFF2-40B4-BE49-F238E27FC236}">
                    <a16:creationId xmlns:a16="http://schemas.microsoft.com/office/drawing/2014/main" id="{6EADDFB5-3ABB-4888-A5E4-95F3B7C0343E}"/>
                  </a:ext>
                </a:extLst>
              </p:cNvPr>
              <p:cNvGrpSpPr/>
              <p:nvPr/>
            </p:nvGrpSpPr>
            <p:grpSpPr>
              <a:xfrm>
                <a:off x="7645724" y="3880270"/>
                <a:ext cx="288178" cy="288178"/>
                <a:chOff x="2605000" y="-1144439"/>
                <a:chExt cx="360000" cy="360000"/>
              </a:xfrm>
              <a:grpFill/>
            </p:grpSpPr>
            <p:sp>
              <p:nvSpPr>
                <p:cNvPr id="287" name="Полилиния: фигура 357">
                  <a:extLst>
                    <a:ext uri="{FF2B5EF4-FFF2-40B4-BE49-F238E27FC236}">
                      <a16:creationId xmlns:a16="http://schemas.microsoft.com/office/drawing/2014/main" id="{F126B4D4-CF1B-41E0-A08B-79F2CB289487}"/>
                    </a:ext>
                  </a:extLst>
                </p:cNvPr>
                <p:cNvSpPr/>
                <p:nvPr/>
              </p:nvSpPr>
              <p:spPr>
                <a:xfrm>
                  <a:off x="2656889" y="-941552"/>
                  <a:ext cx="256220" cy="153597"/>
                </a:xfrm>
                <a:custGeom>
                  <a:avLst/>
                  <a:gdLst>
                    <a:gd name="connsiteX0" fmla="*/ 173392 w 256220"/>
                    <a:gd name="connsiteY0" fmla="*/ 0 h 153597"/>
                    <a:gd name="connsiteX1" fmla="*/ 173306 w 256220"/>
                    <a:gd name="connsiteY1" fmla="*/ 0 h 153597"/>
                    <a:gd name="connsiteX2" fmla="*/ 83220 w 256220"/>
                    <a:gd name="connsiteY2" fmla="*/ 0 h 153597"/>
                    <a:gd name="connsiteX3" fmla="*/ 0 w 256220"/>
                    <a:gd name="connsiteY3" fmla="*/ 81356 h 153597"/>
                    <a:gd name="connsiteX4" fmla="*/ 0 w 256220"/>
                    <a:gd name="connsiteY4" fmla="*/ 149379 h 153597"/>
                    <a:gd name="connsiteX5" fmla="*/ 4219 w 256220"/>
                    <a:gd name="connsiteY5" fmla="*/ 153598 h 153597"/>
                    <a:gd name="connsiteX6" fmla="*/ 252001 w 256220"/>
                    <a:gd name="connsiteY6" fmla="*/ 153598 h 153597"/>
                    <a:gd name="connsiteX7" fmla="*/ 256220 w 256220"/>
                    <a:gd name="connsiteY7" fmla="*/ 149379 h 153597"/>
                    <a:gd name="connsiteX8" fmla="*/ 256220 w 256220"/>
                    <a:gd name="connsiteY8" fmla="*/ 81355 h 153597"/>
                    <a:gd name="connsiteX9" fmla="*/ 173392 w 256220"/>
                    <a:gd name="connsiteY9" fmla="*/ 0 h 153597"/>
                    <a:gd name="connsiteX10" fmla="*/ 139332 w 256220"/>
                    <a:gd name="connsiteY10" fmla="*/ 8438 h 153597"/>
                    <a:gd name="connsiteX11" fmla="*/ 133079 w 256220"/>
                    <a:gd name="connsiteY11" fmla="*/ 35574 h 153597"/>
                    <a:gd name="connsiteX12" fmla="*/ 123146 w 256220"/>
                    <a:gd name="connsiteY12" fmla="*/ 35574 h 153597"/>
                    <a:gd name="connsiteX13" fmla="*/ 116893 w 256220"/>
                    <a:gd name="connsiteY13" fmla="*/ 8438 h 153597"/>
                    <a:gd name="connsiteX14" fmla="*/ 125771 w 256220"/>
                    <a:gd name="connsiteY14" fmla="*/ 44011 h 153597"/>
                    <a:gd name="connsiteX15" fmla="*/ 130458 w 256220"/>
                    <a:gd name="connsiteY15" fmla="*/ 44011 h 153597"/>
                    <a:gd name="connsiteX16" fmla="*/ 144446 w 256220"/>
                    <a:gd name="connsiteY16" fmla="*/ 103104 h 153597"/>
                    <a:gd name="connsiteX17" fmla="*/ 127897 w 256220"/>
                    <a:gd name="connsiteY17" fmla="*/ 120632 h 153597"/>
                    <a:gd name="connsiteX18" fmla="*/ 111774 w 256220"/>
                    <a:gd name="connsiteY18" fmla="*/ 103136 h 153597"/>
                    <a:gd name="connsiteX19" fmla="*/ 247783 w 256220"/>
                    <a:gd name="connsiteY19" fmla="*/ 145160 h 153597"/>
                    <a:gd name="connsiteX20" fmla="*/ 8439 w 256220"/>
                    <a:gd name="connsiteY20" fmla="*/ 145160 h 153597"/>
                    <a:gd name="connsiteX21" fmla="*/ 8439 w 256220"/>
                    <a:gd name="connsiteY21" fmla="*/ 81355 h 153597"/>
                    <a:gd name="connsiteX22" fmla="*/ 83222 w 256220"/>
                    <a:gd name="connsiteY22" fmla="*/ 8436 h 153597"/>
                    <a:gd name="connsiteX23" fmla="*/ 108236 w 256220"/>
                    <a:gd name="connsiteY23" fmla="*/ 8436 h 153597"/>
                    <a:gd name="connsiteX24" fmla="*/ 115116 w 256220"/>
                    <a:gd name="connsiteY24" fmla="*/ 38295 h 153597"/>
                    <a:gd name="connsiteX25" fmla="*/ 115140 w 256220"/>
                    <a:gd name="connsiteY25" fmla="*/ 38394 h 153597"/>
                    <a:gd name="connsiteX26" fmla="*/ 117526 w 256220"/>
                    <a:gd name="connsiteY26" fmla="*/ 42203 h 153597"/>
                    <a:gd name="connsiteX27" fmla="*/ 103045 w 256220"/>
                    <a:gd name="connsiteY27" fmla="*/ 103375 h 153597"/>
                    <a:gd name="connsiteX28" fmla="*/ 104048 w 256220"/>
                    <a:gd name="connsiteY28" fmla="*/ 107205 h 153597"/>
                    <a:gd name="connsiteX29" fmla="*/ 124755 w 256220"/>
                    <a:gd name="connsiteY29" fmla="*/ 129677 h 153597"/>
                    <a:gd name="connsiteX30" fmla="*/ 127832 w 256220"/>
                    <a:gd name="connsiteY30" fmla="*/ 131037 h 153597"/>
                    <a:gd name="connsiteX31" fmla="*/ 127858 w 256220"/>
                    <a:gd name="connsiteY31" fmla="*/ 131037 h 153597"/>
                    <a:gd name="connsiteX32" fmla="*/ 130923 w 256220"/>
                    <a:gd name="connsiteY32" fmla="*/ 129713 h 153597"/>
                    <a:gd name="connsiteX33" fmla="*/ 152139 w 256220"/>
                    <a:gd name="connsiteY33" fmla="*/ 107241 h 153597"/>
                    <a:gd name="connsiteX34" fmla="*/ 153177 w 256220"/>
                    <a:gd name="connsiteY34" fmla="*/ 103373 h 153597"/>
                    <a:gd name="connsiteX35" fmla="*/ 138693 w 256220"/>
                    <a:gd name="connsiteY35" fmla="*/ 42202 h 153597"/>
                    <a:gd name="connsiteX36" fmla="*/ 141079 w 256220"/>
                    <a:gd name="connsiteY36" fmla="*/ 38393 h 153597"/>
                    <a:gd name="connsiteX37" fmla="*/ 141102 w 256220"/>
                    <a:gd name="connsiteY37" fmla="*/ 38294 h 153597"/>
                    <a:gd name="connsiteX38" fmla="*/ 147983 w 256220"/>
                    <a:gd name="connsiteY38" fmla="*/ 8435 h 153597"/>
                    <a:gd name="connsiteX39" fmla="*/ 172997 w 256220"/>
                    <a:gd name="connsiteY39" fmla="*/ 8435 h 153597"/>
                    <a:gd name="connsiteX40" fmla="*/ 247780 w 256220"/>
                    <a:gd name="connsiteY40" fmla="*/ 81354 h 15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56220" h="153597">
                      <a:moveTo>
                        <a:pt x="173392" y="0"/>
                      </a:moveTo>
                      <a:lnTo>
                        <a:pt x="173306" y="0"/>
                      </a:lnTo>
                      <a:lnTo>
                        <a:pt x="83220" y="0"/>
                      </a:lnTo>
                      <a:cubicBezTo>
                        <a:pt x="37333" y="0"/>
                        <a:pt x="0" y="36496"/>
                        <a:pt x="0" y="81356"/>
                      </a:cubicBezTo>
                      <a:lnTo>
                        <a:pt x="0" y="149379"/>
                      </a:lnTo>
                      <a:cubicBezTo>
                        <a:pt x="0" y="151709"/>
                        <a:pt x="1889" y="153598"/>
                        <a:pt x="4219" y="153598"/>
                      </a:cubicBezTo>
                      <a:lnTo>
                        <a:pt x="252001" y="153598"/>
                      </a:lnTo>
                      <a:cubicBezTo>
                        <a:pt x="254331" y="153598"/>
                        <a:pt x="256220" y="151709"/>
                        <a:pt x="256220" y="149379"/>
                      </a:cubicBezTo>
                      <a:lnTo>
                        <a:pt x="256220" y="81355"/>
                      </a:lnTo>
                      <a:cubicBezTo>
                        <a:pt x="256220" y="36621"/>
                        <a:pt x="219099" y="204"/>
                        <a:pt x="173392" y="0"/>
                      </a:cubicBezTo>
                      <a:close/>
                      <a:moveTo>
                        <a:pt x="139332" y="8438"/>
                      </a:moveTo>
                      <a:lnTo>
                        <a:pt x="133079" y="35574"/>
                      </a:lnTo>
                      <a:lnTo>
                        <a:pt x="123146" y="35574"/>
                      </a:lnTo>
                      <a:lnTo>
                        <a:pt x="116893" y="8438"/>
                      </a:lnTo>
                      <a:close/>
                      <a:moveTo>
                        <a:pt x="125771" y="44011"/>
                      </a:moveTo>
                      <a:lnTo>
                        <a:pt x="130458" y="44011"/>
                      </a:lnTo>
                      <a:lnTo>
                        <a:pt x="144446" y="103104"/>
                      </a:lnTo>
                      <a:lnTo>
                        <a:pt x="127897" y="120632"/>
                      </a:lnTo>
                      <a:lnTo>
                        <a:pt x="111774" y="103136"/>
                      </a:lnTo>
                      <a:close/>
                      <a:moveTo>
                        <a:pt x="247783" y="145160"/>
                      </a:moveTo>
                      <a:lnTo>
                        <a:pt x="8439" y="145160"/>
                      </a:lnTo>
                      <a:lnTo>
                        <a:pt x="8439" y="81355"/>
                      </a:lnTo>
                      <a:cubicBezTo>
                        <a:pt x="8439" y="41148"/>
                        <a:pt x="41986" y="8436"/>
                        <a:pt x="83222" y="8436"/>
                      </a:cubicBezTo>
                      <a:lnTo>
                        <a:pt x="108236" y="8436"/>
                      </a:lnTo>
                      <a:lnTo>
                        <a:pt x="115116" y="38295"/>
                      </a:lnTo>
                      <a:cubicBezTo>
                        <a:pt x="115123" y="38328"/>
                        <a:pt x="115132" y="38361"/>
                        <a:pt x="115140" y="38394"/>
                      </a:cubicBezTo>
                      <a:cubicBezTo>
                        <a:pt x="115522" y="39880"/>
                        <a:pt x="116356" y="41211"/>
                        <a:pt x="117526" y="42203"/>
                      </a:cubicBezTo>
                      <a:lnTo>
                        <a:pt x="103045" y="103375"/>
                      </a:lnTo>
                      <a:cubicBezTo>
                        <a:pt x="102722" y="104739"/>
                        <a:pt x="103098" y="106175"/>
                        <a:pt x="104048" y="107205"/>
                      </a:cubicBezTo>
                      <a:lnTo>
                        <a:pt x="124755" y="129677"/>
                      </a:lnTo>
                      <a:cubicBezTo>
                        <a:pt x="125549" y="130537"/>
                        <a:pt x="126663" y="131030"/>
                        <a:pt x="127832" y="131037"/>
                      </a:cubicBezTo>
                      <a:lnTo>
                        <a:pt x="127858" y="131037"/>
                      </a:lnTo>
                      <a:cubicBezTo>
                        <a:pt x="129018" y="131036"/>
                        <a:pt x="130127" y="130557"/>
                        <a:pt x="130923" y="129713"/>
                      </a:cubicBezTo>
                      <a:lnTo>
                        <a:pt x="152139" y="107241"/>
                      </a:lnTo>
                      <a:cubicBezTo>
                        <a:pt x="153114" y="106208"/>
                        <a:pt x="153504" y="104755"/>
                        <a:pt x="153177" y="103373"/>
                      </a:cubicBezTo>
                      <a:lnTo>
                        <a:pt x="138693" y="42202"/>
                      </a:lnTo>
                      <a:cubicBezTo>
                        <a:pt x="139863" y="41210"/>
                        <a:pt x="140697" y="39879"/>
                        <a:pt x="141079" y="38393"/>
                      </a:cubicBezTo>
                      <a:cubicBezTo>
                        <a:pt x="141087" y="38360"/>
                        <a:pt x="141095" y="38327"/>
                        <a:pt x="141102" y="38294"/>
                      </a:cubicBezTo>
                      <a:lnTo>
                        <a:pt x="147983" y="8435"/>
                      </a:lnTo>
                      <a:lnTo>
                        <a:pt x="172997" y="8435"/>
                      </a:lnTo>
                      <a:cubicBezTo>
                        <a:pt x="214232" y="8435"/>
                        <a:pt x="247780" y="41146"/>
                        <a:pt x="247780" y="81354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88" name="Полилиния: фигура 358">
                  <a:extLst>
                    <a:ext uri="{FF2B5EF4-FFF2-40B4-BE49-F238E27FC236}">
                      <a16:creationId xmlns:a16="http://schemas.microsoft.com/office/drawing/2014/main" id="{605DB295-011F-453A-8C47-069B2A848295}"/>
                    </a:ext>
                  </a:extLst>
                </p:cNvPr>
                <p:cNvSpPr/>
                <p:nvPr/>
              </p:nvSpPr>
              <p:spPr>
                <a:xfrm>
                  <a:off x="2836157" y="-880751"/>
                  <a:ext cx="40243" cy="8437"/>
                </a:xfrm>
                <a:custGeom>
                  <a:avLst/>
                  <a:gdLst>
                    <a:gd name="connsiteX0" fmla="*/ 36025 w 40243"/>
                    <a:gd name="connsiteY0" fmla="*/ 0 h 8437"/>
                    <a:gd name="connsiteX1" fmla="*/ 4219 w 40243"/>
                    <a:gd name="connsiteY1" fmla="*/ 0 h 8437"/>
                    <a:gd name="connsiteX2" fmla="*/ 0 w 40243"/>
                    <a:gd name="connsiteY2" fmla="*/ 4219 h 8437"/>
                    <a:gd name="connsiteX3" fmla="*/ 4219 w 40243"/>
                    <a:gd name="connsiteY3" fmla="*/ 8438 h 8437"/>
                    <a:gd name="connsiteX4" fmla="*/ 36025 w 40243"/>
                    <a:gd name="connsiteY4" fmla="*/ 8438 h 8437"/>
                    <a:gd name="connsiteX5" fmla="*/ 40243 w 40243"/>
                    <a:gd name="connsiteY5" fmla="*/ 4219 h 8437"/>
                    <a:gd name="connsiteX6" fmla="*/ 36025 w 40243"/>
                    <a:gd name="connsiteY6" fmla="*/ 0 h 8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43" h="8437">
                      <a:moveTo>
                        <a:pt x="36025" y="0"/>
                      </a:moveTo>
                      <a:lnTo>
                        <a:pt x="4219" y="0"/>
                      </a:lnTo>
                      <a:cubicBezTo>
                        <a:pt x="1889" y="0"/>
                        <a:pt x="0" y="1889"/>
                        <a:pt x="0" y="4219"/>
                      </a:cubicBezTo>
                      <a:cubicBezTo>
                        <a:pt x="0" y="6549"/>
                        <a:pt x="1889" y="8438"/>
                        <a:pt x="4219" y="8438"/>
                      </a:cubicBezTo>
                      <a:lnTo>
                        <a:pt x="36025" y="8438"/>
                      </a:lnTo>
                      <a:cubicBezTo>
                        <a:pt x="38355" y="8438"/>
                        <a:pt x="40243" y="6549"/>
                        <a:pt x="40243" y="4219"/>
                      </a:cubicBezTo>
                      <a:cubicBezTo>
                        <a:pt x="40243" y="1889"/>
                        <a:pt x="38355" y="0"/>
                        <a:pt x="36025" y="0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89" name="Полилиния: фигура 359">
                  <a:extLst>
                    <a:ext uri="{FF2B5EF4-FFF2-40B4-BE49-F238E27FC236}">
                      <a16:creationId xmlns:a16="http://schemas.microsoft.com/office/drawing/2014/main" id="{16880F22-E3C5-4932-B9A1-B2FDECCC03FA}"/>
                    </a:ext>
                  </a:extLst>
                </p:cNvPr>
                <p:cNvSpPr/>
                <p:nvPr/>
              </p:nvSpPr>
              <p:spPr>
                <a:xfrm>
                  <a:off x="2700331" y="-1140923"/>
                  <a:ext cx="169346" cy="189844"/>
                </a:xfrm>
                <a:custGeom>
                  <a:avLst/>
                  <a:gdLst>
                    <a:gd name="connsiteX0" fmla="*/ 163721 w 169346"/>
                    <a:gd name="connsiteY0" fmla="*/ 102843 h 189844"/>
                    <a:gd name="connsiteX1" fmla="*/ 169346 w 169346"/>
                    <a:gd name="connsiteY1" fmla="*/ 97189 h 189844"/>
                    <a:gd name="connsiteX2" fmla="*/ 169346 w 169346"/>
                    <a:gd name="connsiteY2" fmla="*/ 75704 h 189844"/>
                    <a:gd name="connsiteX3" fmla="*/ 163721 w 169346"/>
                    <a:gd name="connsiteY3" fmla="*/ 70050 h 189844"/>
                    <a:gd name="connsiteX4" fmla="*/ 154745 w 169346"/>
                    <a:gd name="connsiteY4" fmla="*/ 70050 h 189844"/>
                    <a:gd name="connsiteX5" fmla="*/ 145594 w 169346"/>
                    <a:gd name="connsiteY5" fmla="*/ 47436 h 189844"/>
                    <a:gd name="connsiteX6" fmla="*/ 152010 w 169346"/>
                    <a:gd name="connsiteY6" fmla="*/ 40879 h 189844"/>
                    <a:gd name="connsiteX7" fmla="*/ 152010 w 169346"/>
                    <a:gd name="connsiteY7" fmla="*/ 32948 h 189844"/>
                    <a:gd name="connsiteX8" fmla="*/ 137146 w 169346"/>
                    <a:gd name="connsiteY8" fmla="*/ 17757 h 189844"/>
                    <a:gd name="connsiteX9" fmla="*/ 133138 w 169346"/>
                    <a:gd name="connsiteY9" fmla="*/ 16069 h 189844"/>
                    <a:gd name="connsiteX10" fmla="*/ 129130 w 169346"/>
                    <a:gd name="connsiteY10" fmla="*/ 17757 h 189844"/>
                    <a:gd name="connsiteX11" fmla="*/ 122838 w 169346"/>
                    <a:gd name="connsiteY11" fmla="*/ 24188 h 189844"/>
                    <a:gd name="connsiteX12" fmla="*/ 100807 w 169346"/>
                    <a:gd name="connsiteY12" fmla="*/ 14849 h 189844"/>
                    <a:gd name="connsiteX13" fmla="*/ 100807 w 169346"/>
                    <a:gd name="connsiteY13" fmla="*/ 5655 h 189844"/>
                    <a:gd name="connsiteX14" fmla="*/ 95182 w 169346"/>
                    <a:gd name="connsiteY14" fmla="*/ 0 h 189844"/>
                    <a:gd name="connsiteX15" fmla="*/ 74159 w 169346"/>
                    <a:gd name="connsiteY15" fmla="*/ 0 h 189844"/>
                    <a:gd name="connsiteX16" fmla="*/ 68534 w 169346"/>
                    <a:gd name="connsiteY16" fmla="*/ 5655 h 189844"/>
                    <a:gd name="connsiteX17" fmla="*/ 68534 w 169346"/>
                    <a:gd name="connsiteY17" fmla="*/ 14846 h 189844"/>
                    <a:gd name="connsiteX18" fmla="*/ 46508 w 169346"/>
                    <a:gd name="connsiteY18" fmla="*/ 24188 h 189844"/>
                    <a:gd name="connsiteX19" fmla="*/ 40219 w 169346"/>
                    <a:gd name="connsiteY19" fmla="*/ 17760 h 189844"/>
                    <a:gd name="connsiteX20" fmla="*/ 32297 w 169346"/>
                    <a:gd name="connsiteY20" fmla="*/ 17665 h 189844"/>
                    <a:gd name="connsiteX21" fmla="*/ 32203 w 169346"/>
                    <a:gd name="connsiteY21" fmla="*/ 17760 h 189844"/>
                    <a:gd name="connsiteX22" fmla="*/ 17336 w 169346"/>
                    <a:gd name="connsiteY22" fmla="*/ 32949 h 189844"/>
                    <a:gd name="connsiteX23" fmla="*/ 17336 w 169346"/>
                    <a:gd name="connsiteY23" fmla="*/ 40880 h 189844"/>
                    <a:gd name="connsiteX24" fmla="*/ 23752 w 169346"/>
                    <a:gd name="connsiteY24" fmla="*/ 47436 h 189844"/>
                    <a:gd name="connsiteX25" fmla="*/ 14600 w 169346"/>
                    <a:gd name="connsiteY25" fmla="*/ 70050 h 189844"/>
                    <a:gd name="connsiteX26" fmla="*/ 5625 w 169346"/>
                    <a:gd name="connsiteY26" fmla="*/ 70050 h 189844"/>
                    <a:gd name="connsiteX27" fmla="*/ 0 w 169346"/>
                    <a:gd name="connsiteY27" fmla="*/ 75704 h 189844"/>
                    <a:gd name="connsiteX28" fmla="*/ 0 w 169346"/>
                    <a:gd name="connsiteY28" fmla="*/ 97189 h 189844"/>
                    <a:gd name="connsiteX29" fmla="*/ 5625 w 169346"/>
                    <a:gd name="connsiteY29" fmla="*/ 102843 h 189844"/>
                    <a:gd name="connsiteX30" fmla="*/ 14650 w 169346"/>
                    <a:gd name="connsiteY30" fmla="*/ 102843 h 189844"/>
                    <a:gd name="connsiteX31" fmla="*/ 23838 w 169346"/>
                    <a:gd name="connsiteY31" fmla="*/ 125367 h 189844"/>
                    <a:gd name="connsiteX32" fmla="*/ 17336 w 169346"/>
                    <a:gd name="connsiteY32" fmla="*/ 132012 h 189844"/>
                    <a:gd name="connsiteX33" fmla="*/ 17336 w 169346"/>
                    <a:gd name="connsiteY33" fmla="*/ 139942 h 189844"/>
                    <a:gd name="connsiteX34" fmla="*/ 32200 w 169346"/>
                    <a:gd name="connsiteY34" fmla="*/ 155134 h 189844"/>
                    <a:gd name="connsiteX35" fmla="*/ 40121 w 169346"/>
                    <a:gd name="connsiteY35" fmla="*/ 155228 h 189844"/>
                    <a:gd name="connsiteX36" fmla="*/ 40215 w 169346"/>
                    <a:gd name="connsiteY36" fmla="*/ 155134 h 189844"/>
                    <a:gd name="connsiteX37" fmla="*/ 46643 w 169346"/>
                    <a:gd name="connsiteY37" fmla="*/ 148565 h 189844"/>
                    <a:gd name="connsiteX38" fmla="*/ 54442 w 169346"/>
                    <a:gd name="connsiteY38" fmla="*/ 152873 h 189844"/>
                    <a:gd name="connsiteX39" fmla="*/ 54215 w 169346"/>
                    <a:gd name="connsiteY39" fmla="*/ 155123 h 189844"/>
                    <a:gd name="connsiteX40" fmla="*/ 53646 w 169346"/>
                    <a:gd name="connsiteY40" fmla="*/ 159486 h 189844"/>
                    <a:gd name="connsiteX41" fmla="*/ 54510 w 169346"/>
                    <a:gd name="connsiteY41" fmla="*/ 163453 h 189844"/>
                    <a:gd name="connsiteX42" fmla="*/ 56553 w 169346"/>
                    <a:gd name="connsiteY42" fmla="*/ 165147 h 189844"/>
                    <a:gd name="connsiteX43" fmla="*/ 56553 w 169346"/>
                    <a:gd name="connsiteY43" fmla="*/ 174697 h 189844"/>
                    <a:gd name="connsiteX44" fmla="*/ 71701 w 169346"/>
                    <a:gd name="connsiteY44" fmla="*/ 189844 h 189844"/>
                    <a:gd name="connsiteX45" fmla="*/ 97639 w 169346"/>
                    <a:gd name="connsiteY45" fmla="*/ 189844 h 189844"/>
                    <a:gd name="connsiteX46" fmla="*/ 112794 w 169346"/>
                    <a:gd name="connsiteY46" fmla="*/ 174700 h 189844"/>
                    <a:gd name="connsiteX47" fmla="*/ 112794 w 169346"/>
                    <a:gd name="connsiteY47" fmla="*/ 164926 h 189844"/>
                    <a:gd name="connsiteX48" fmla="*/ 115600 w 169346"/>
                    <a:gd name="connsiteY48" fmla="*/ 159950 h 189844"/>
                    <a:gd name="connsiteX49" fmla="*/ 115596 w 169346"/>
                    <a:gd name="connsiteY49" fmla="*/ 159830 h 189844"/>
                    <a:gd name="connsiteX50" fmla="*/ 115223 w 169346"/>
                    <a:gd name="connsiteY50" fmla="*/ 152729 h 189844"/>
                    <a:gd name="connsiteX51" fmla="*/ 122704 w 169346"/>
                    <a:gd name="connsiteY51" fmla="*/ 148564 h 189844"/>
                    <a:gd name="connsiteX52" fmla="*/ 129131 w 169346"/>
                    <a:gd name="connsiteY52" fmla="*/ 155133 h 189844"/>
                    <a:gd name="connsiteX53" fmla="*/ 137052 w 169346"/>
                    <a:gd name="connsiteY53" fmla="*/ 155228 h 189844"/>
                    <a:gd name="connsiteX54" fmla="*/ 137147 w 169346"/>
                    <a:gd name="connsiteY54" fmla="*/ 155133 h 189844"/>
                    <a:gd name="connsiteX55" fmla="*/ 152012 w 169346"/>
                    <a:gd name="connsiteY55" fmla="*/ 139940 h 189844"/>
                    <a:gd name="connsiteX56" fmla="*/ 152012 w 169346"/>
                    <a:gd name="connsiteY56" fmla="*/ 132010 h 189844"/>
                    <a:gd name="connsiteX57" fmla="*/ 145511 w 169346"/>
                    <a:gd name="connsiteY57" fmla="*/ 125366 h 189844"/>
                    <a:gd name="connsiteX58" fmla="*/ 154698 w 169346"/>
                    <a:gd name="connsiteY58" fmla="*/ 102840 h 189844"/>
                    <a:gd name="connsiteX59" fmla="*/ 106716 w 169346"/>
                    <a:gd name="connsiteY59" fmla="*/ 149766 h 189844"/>
                    <a:gd name="connsiteX60" fmla="*/ 106708 w 169346"/>
                    <a:gd name="connsiteY60" fmla="*/ 150169 h 189844"/>
                    <a:gd name="connsiteX61" fmla="*/ 106769 w 169346"/>
                    <a:gd name="connsiteY61" fmla="*/ 152717 h 189844"/>
                    <a:gd name="connsiteX62" fmla="*/ 107007 w 169346"/>
                    <a:gd name="connsiteY62" fmla="*/ 157227 h 189844"/>
                    <a:gd name="connsiteX63" fmla="*/ 88888 w 169346"/>
                    <a:gd name="connsiteY63" fmla="*/ 157227 h 189844"/>
                    <a:gd name="connsiteX64" fmla="*/ 88888 w 169346"/>
                    <a:gd name="connsiteY64" fmla="*/ 127471 h 189844"/>
                    <a:gd name="connsiteX65" fmla="*/ 97551 w 169346"/>
                    <a:gd name="connsiteY65" fmla="*/ 110370 h 189844"/>
                    <a:gd name="connsiteX66" fmla="*/ 80450 w 169346"/>
                    <a:gd name="connsiteY66" fmla="*/ 101706 h 189844"/>
                    <a:gd name="connsiteX67" fmla="*/ 71787 w 169346"/>
                    <a:gd name="connsiteY67" fmla="*/ 118807 h 189844"/>
                    <a:gd name="connsiteX68" fmla="*/ 80450 w 169346"/>
                    <a:gd name="connsiteY68" fmla="*/ 127471 h 189844"/>
                    <a:gd name="connsiteX69" fmla="*/ 80450 w 169346"/>
                    <a:gd name="connsiteY69" fmla="*/ 157227 h 189844"/>
                    <a:gd name="connsiteX70" fmla="*/ 62450 w 169346"/>
                    <a:gd name="connsiteY70" fmla="*/ 157227 h 189844"/>
                    <a:gd name="connsiteX71" fmla="*/ 62577 w 169346"/>
                    <a:gd name="connsiteY71" fmla="*/ 156257 h 189844"/>
                    <a:gd name="connsiteX72" fmla="*/ 62951 w 169346"/>
                    <a:gd name="connsiteY72" fmla="*/ 150600 h 189844"/>
                    <a:gd name="connsiteX73" fmla="*/ 62946 w 169346"/>
                    <a:gd name="connsiteY73" fmla="*/ 150029 h 189844"/>
                    <a:gd name="connsiteX74" fmla="*/ 50735 w 169346"/>
                    <a:gd name="connsiteY74" fmla="*/ 121927 h 189844"/>
                    <a:gd name="connsiteX75" fmla="*/ 35131 w 169346"/>
                    <a:gd name="connsiteY75" fmla="*/ 83727 h 189844"/>
                    <a:gd name="connsiteX76" fmla="*/ 81544 w 169346"/>
                    <a:gd name="connsiteY76" fmla="*/ 36203 h 189844"/>
                    <a:gd name="connsiteX77" fmla="*/ 134164 w 169346"/>
                    <a:gd name="connsiteY77" fmla="*/ 82724 h 189844"/>
                    <a:gd name="connsiteX78" fmla="*/ 120676 w 169346"/>
                    <a:gd name="connsiteY78" fmla="*/ 119900 h 189844"/>
                    <a:gd name="connsiteX79" fmla="*/ 118637 w 169346"/>
                    <a:gd name="connsiteY79" fmla="*/ 121934 h 189844"/>
                    <a:gd name="connsiteX80" fmla="*/ 106716 w 169346"/>
                    <a:gd name="connsiteY80" fmla="*/ 149766 h 189844"/>
                    <a:gd name="connsiteX81" fmla="*/ 84669 w 169346"/>
                    <a:gd name="connsiteY81" fmla="*/ 119715 h 189844"/>
                    <a:gd name="connsiteX82" fmla="*/ 79549 w 169346"/>
                    <a:gd name="connsiteY82" fmla="*/ 114597 h 189844"/>
                    <a:gd name="connsiteX83" fmla="*/ 84668 w 169346"/>
                    <a:gd name="connsiteY83" fmla="*/ 109478 h 189844"/>
                    <a:gd name="connsiteX84" fmla="*/ 89787 w 169346"/>
                    <a:gd name="connsiteY84" fmla="*/ 114596 h 189844"/>
                    <a:gd name="connsiteX85" fmla="*/ 89787 w 169346"/>
                    <a:gd name="connsiteY85" fmla="*/ 114597 h 189844"/>
                    <a:gd name="connsiteX86" fmla="*/ 84669 w 169346"/>
                    <a:gd name="connsiteY86" fmla="*/ 119715 h 189844"/>
                    <a:gd name="connsiteX87" fmla="*/ 97642 w 169346"/>
                    <a:gd name="connsiteY87" fmla="*/ 181410 h 189844"/>
                    <a:gd name="connsiteX88" fmla="*/ 71703 w 169346"/>
                    <a:gd name="connsiteY88" fmla="*/ 181410 h 189844"/>
                    <a:gd name="connsiteX89" fmla="*/ 64993 w 169346"/>
                    <a:gd name="connsiteY89" fmla="*/ 174700 h 189844"/>
                    <a:gd name="connsiteX90" fmla="*/ 64993 w 169346"/>
                    <a:gd name="connsiteY90" fmla="*/ 165665 h 189844"/>
                    <a:gd name="connsiteX91" fmla="*/ 104356 w 169346"/>
                    <a:gd name="connsiteY91" fmla="*/ 165665 h 189844"/>
                    <a:gd name="connsiteX92" fmla="*/ 104356 w 169346"/>
                    <a:gd name="connsiteY92" fmla="*/ 174700 h 189844"/>
                    <a:gd name="connsiteX93" fmla="*/ 97642 w 169346"/>
                    <a:gd name="connsiteY93" fmla="*/ 181410 h 189844"/>
                    <a:gd name="connsiteX94" fmla="*/ 146881 w 169346"/>
                    <a:gd name="connsiteY94" fmla="*/ 98989 h 189844"/>
                    <a:gd name="connsiteX95" fmla="*/ 137263 w 169346"/>
                    <a:gd name="connsiteY95" fmla="*/ 122603 h 189844"/>
                    <a:gd name="connsiteX96" fmla="*/ 137933 w 169346"/>
                    <a:gd name="connsiteY96" fmla="*/ 129694 h 189844"/>
                    <a:gd name="connsiteX97" fmla="*/ 144082 w 169346"/>
                    <a:gd name="connsiteY97" fmla="*/ 135979 h 189844"/>
                    <a:gd name="connsiteX98" fmla="*/ 133133 w 169346"/>
                    <a:gd name="connsiteY98" fmla="*/ 147169 h 189844"/>
                    <a:gd name="connsiteX99" fmla="*/ 127091 w 169346"/>
                    <a:gd name="connsiteY99" fmla="*/ 140994 h 189844"/>
                    <a:gd name="connsiteX100" fmla="*/ 119913 w 169346"/>
                    <a:gd name="connsiteY100" fmla="*/ 140291 h 189844"/>
                    <a:gd name="connsiteX101" fmla="*/ 116042 w 169346"/>
                    <a:gd name="connsiteY101" fmla="*/ 142723 h 189844"/>
                    <a:gd name="connsiteX102" fmla="*/ 124423 w 169346"/>
                    <a:gd name="connsiteY102" fmla="*/ 128069 h 189844"/>
                    <a:gd name="connsiteX103" fmla="*/ 126803 w 169346"/>
                    <a:gd name="connsiteY103" fmla="*/ 125698 h 189844"/>
                    <a:gd name="connsiteX104" fmla="*/ 124499 w 169346"/>
                    <a:gd name="connsiteY104" fmla="*/ 43553 h 189844"/>
                    <a:gd name="connsiteX105" fmla="*/ 81030 w 169346"/>
                    <a:gd name="connsiteY105" fmla="*/ 27778 h 189844"/>
                    <a:gd name="connsiteX106" fmla="*/ 26703 w 169346"/>
                    <a:gd name="connsiteY106" fmla="*/ 83403 h 189844"/>
                    <a:gd name="connsiteX107" fmla="*/ 44939 w 169346"/>
                    <a:gd name="connsiteY107" fmla="*/ 128052 h 189844"/>
                    <a:gd name="connsiteX108" fmla="*/ 53549 w 169346"/>
                    <a:gd name="connsiteY108" fmla="*/ 142876 h 189844"/>
                    <a:gd name="connsiteX109" fmla="*/ 49430 w 169346"/>
                    <a:gd name="connsiteY109" fmla="*/ 140290 h 189844"/>
                    <a:gd name="connsiteX110" fmla="*/ 42253 w 169346"/>
                    <a:gd name="connsiteY110" fmla="*/ 140989 h 189844"/>
                    <a:gd name="connsiteX111" fmla="*/ 36211 w 169346"/>
                    <a:gd name="connsiteY111" fmla="*/ 147164 h 189844"/>
                    <a:gd name="connsiteX112" fmla="*/ 25262 w 169346"/>
                    <a:gd name="connsiteY112" fmla="*/ 135975 h 189844"/>
                    <a:gd name="connsiteX113" fmla="*/ 31411 w 169346"/>
                    <a:gd name="connsiteY113" fmla="*/ 129690 h 189844"/>
                    <a:gd name="connsiteX114" fmla="*/ 32081 w 169346"/>
                    <a:gd name="connsiteY114" fmla="*/ 122597 h 189844"/>
                    <a:gd name="connsiteX115" fmla="*/ 22465 w 169346"/>
                    <a:gd name="connsiteY115" fmla="*/ 98985 h 189844"/>
                    <a:gd name="connsiteX116" fmla="*/ 16950 w 169346"/>
                    <a:gd name="connsiteY116" fmla="*/ 94401 h 189844"/>
                    <a:gd name="connsiteX117" fmla="*/ 8442 w 169346"/>
                    <a:gd name="connsiteY117" fmla="*/ 94401 h 189844"/>
                    <a:gd name="connsiteX118" fmla="*/ 8442 w 169346"/>
                    <a:gd name="connsiteY118" fmla="*/ 78482 h 189844"/>
                    <a:gd name="connsiteX119" fmla="*/ 16909 w 169346"/>
                    <a:gd name="connsiteY119" fmla="*/ 78482 h 189844"/>
                    <a:gd name="connsiteX120" fmla="*/ 22428 w 169346"/>
                    <a:gd name="connsiteY120" fmla="*/ 73881 h 189844"/>
                    <a:gd name="connsiteX121" fmla="*/ 32001 w 169346"/>
                    <a:gd name="connsiteY121" fmla="*/ 50186 h 189844"/>
                    <a:gd name="connsiteX122" fmla="*/ 31324 w 169346"/>
                    <a:gd name="connsiteY122" fmla="*/ 43104 h 189844"/>
                    <a:gd name="connsiteX123" fmla="*/ 25261 w 169346"/>
                    <a:gd name="connsiteY123" fmla="*/ 36914 h 189844"/>
                    <a:gd name="connsiteX124" fmla="*/ 36210 w 169346"/>
                    <a:gd name="connsiteY124" fmla="*/ 25724 h 189844"/>
                    <a:gd name="connsiteX125" fmla="*/ 42116 w 169346"/>
                    <a:gd name="connsiteY125" fmla="*/ 31762 h 189844"/>
                    <a:gd name="connsiteX126" fmla="*/ 49307 w 169346"/>
                    <a:gd name="connsiteY126" fmla="*/ 32454 h 189844"/>
                    <a:gd name="connsiteX127" fmla="*/ 72439 w 169346"/>
                    <a:gd name="connsiteY127" fmla="*/ 22633 h 189844"/>
                    <a:gd name="connsiteX128" fmla="*/ 76973 w 169346"/>
                    <a:gd name="connsiteY128" fmla="*/ 17092 h 189844"/>
                    <a:gd name="connsiteX129" fmla="*/ 76973 w 169346"/>
                    <a:gd name="connsiteY129" fmla="*/ 8438 h 189844"/>
                    <a:gd name="connsiteX130" fmla="*/ 92365 w 169346"/>
                    <a:gd name="connsiteY130" fmla="*/ 8438 h 189844"/>
                    <a:gd name="connsiteX131" fmla="*/ 92365 w 169346"/>
                    <a:gd name="connsiteY131" fmla="*/ 17092 h 189844"/>
                    <a:gd name="connsiteX132" fmla="*/ 96898 w 169346"/>
                    <a:gd name="connsiteY132" fmla="*/ 22633 h 189844"/>
                    <a:gd name="connsiteX133" fmla="*/ 120031 w 169346"/>
                    <a:gd name="connsiteY133" fmla="*/ 32455 h 189844"/>
                    <a:gd name="connsiteX134" fmla="*/ 127219 w 169346"/>
                    <a:gd name="connsiteY134" fmla="*/ 31764 h 189844"/>
                    <a:gd name="connsiteX135" fmla="*/ 133125 w 169346"/>
                    <a:gd name="connsiteY135" fmla="*/ 25724 h 189844"/>
                    <a:gd name="connsiteX136" fmla="*/ 144083 w 169346"/>
                    <a:gd name="connsiteY136" fmla="*/ 36914 h 189844"/>
                    <a:gd name="connsiteX137" fmla="*/ 138023 w 169346"/>
                    <a:gd name="connsiteY137" fmla="*/ 43109 h 189844"/>
                    <a:gd name="connsiteX138" fmla="*/ 137346 w 169346"/>
                    <a:gd name="connsiteY138" fmla="*/ 50189 h 189844"/>
                    <a:gd name="connsiteX139" fmla="*/ 146919 w 169346"/>
                    <a:gd name="connsiteY139" fmla="*/ 73884 h 189844"/>
                    <a:gd name="connsiteX140" fmla="*/ 152438 w 169346"/>
                    <a:gd name="connsiteY140" fmla="*/ 78486 h 189844"/>
                    <a:gd name="connsiteX141" fmla="*/ 160905 w 169346"/>
                    <a:gd name="connsiteY141" fmla="*/ 78486 h 189844"/>
                    <a:gd name="connsiteX142" fmla="*/ 160905 w 169346"/>
                    <a:gd name="connsiteY142" fmla="*/ 94404 h 189844"/>
                    <a:gd name="connsiteX143" fmla="*/ 152397 w 169346"/>
                    <a:gd name="connsiteY143" fmla="*/ 94404 h 189844"/>
                    <a:gd name="connsiteX144" fmla="*/ 146882 w 169346"/>
                    <a:gd name="connsiteY144" fmla="*/ 98989 h 18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</a:cxnLst>
                  <a:rect l="l" t="t" r="r" b="b"/>
                  <a:pathLst>
                    <a:path w="169346" h="189844">
                      <a:moveTo>
                        <a:pt x="163721" y="102843"/>
                      </a:moveTo>
                      <a:cubicBezTo>
                        <a:pt x="166835" y="102832"/>
                        <a:pt x="169351" y="100303"/>
                        <a:pt x="169346" y="97189"/>
                      </a:cubicBezTo>
                      <a:lnTo>
                        <a:pt x="169346" y="75704"/>
                      </a:lnTo>
                      <a:cubicBezTo>
                        <a:pt x="169351" y="72591"/>
                        <a:pt x="166835" y="70061"/>
                        <a:pt x="163721" y="70050"/>
                      </a:cubicBezTo>
                      <a:lnTo>
                        <a:pt x="154745" y="70050"/>
                      </a:lnTo>
                      <a:cubicBezTo>
                        <a:pt x="152978" y="62054"/>
                        <a:pt x="149885" y="54411"/>
                        <a:pt x="145594" y="47436"/>
                      </a:cubicBezTo>
                      <a:lnTo>
                        <a:pt x="152010" y="40879"/>
                      </a:lnTo>
                      <a:cubicBezTo>
                        <a:pt x="154148" y="38668"/>
                        <a:pt x="154148" y="35160"/>
                        <a:pt x="152010" y="32948"/>
                      </a:cubicBezTo>
                      <a:lnTo>
                        <a:pt x="137146" y="17757"/>
                      </a:lnTo>
                      <a:cubicBezTo>
                        <a:pt x="136094" y="16674"/>
                        <a:pt x="134648" y="16065"/>
                        <a:pt x="133138" y="16069"/>
                      </a:cubicBezTo>
                      <a:cubicBezTo>
                        <a:pt x="131629" y="16065"/>
                        <a:pt x="130182" y="16674"/>
                        <a:pt x="129130" y="17757"/>
                      </a:cubicBezTo>
                      <a:lnTo>
                        <a:pt x="122838" y="24188"/>
                      </a:lnTo>
                      <a:cubicBezTo>
                        <a:pt x="116083" y="19837"/>
                        <a:pt x="108631" y="16679"/>
                        <a:pt x="100807" y="14849"/>
                      </a:cubicBezTo>
                      <a:lnTo>
                        <a:pt x="100807" y="5655"/>
                      </a:lnTo>
                      <a:cubicBezTo>
                        <a:pt x="100812" y="2541"/>
                        <a:pt x="98296" y="11"/>
                        <a:pt x="95182" y="0"/>
                      </a:cubicBezTo>
                      <a:lnTo>
                        <a:pt x="74159" y="0"/>
                      </a:lnTo>
                      <a:cubicBezTo>
                        <a:pt x="71045" y="11"/>
                        <a:pt x="68529" y="2541"/>
                        <a:pt x="68534" y="5655"/>
                      </a:cubicBezTo>
                      <a:lnTo>
                        <a:pt x="68534" y="14846"/>
                      </a:lnTo>
                      <a:cubicBezTo>
                        <a:pt x="60712" y="16678"/>
                        <a:pt x="53262" y="19837"/>
                        <a:pt x="46508" y="24188"/>
                      </a:cubicBezTo>
                      <a:lnTo>
                        <a:pt x="40219" y="17760"/>
                      </a:lnTo>
                      <a:cubicBezTo>
                        <a:pt x="38057" y="15546"/>
                        <a:pt x="34511" y="15504"/>
                        <a:pt x="32297" y="17665"/>
                      </a:cubicBezTo>
                      <a:cubicBezTo>
                        <a:pt x="32265" y="17696"/>
                        <a:pt x="32234" y="17728"/>
                        <a:pt x="32203" y="17760"/>
                      </a:cubicBezTo>
                      <a:lnTo>
                        <a:pt x="17336" y="32949"/>
                      </a:lnTo>
                      <a:cubicBezTo>
                        <a:pt x="15198" y="35160"/>
                        <a:pt x="15198" y="38669"/>
                        <a:pt x="17336" y="40880"/>
                      </a:cubicBezTo>
                      <a:lnTo>
                        <a:pt x="23752" y="47436"/>
                      </a:lnTo>
                      <a:cubicBezTo>
                        <a:pt x="19461" y="54411"/>
                        <a:pt x="16367" y="62054"/>
                        <a:pt x="14600" y="70050"/>
                      </a:cubicBezTo>
                      <a:lnTo>
                        <a:pt x="5625" y="70050"/>
                      </a:lnTo>
                      <a:cubicBezTo>
                        <a:pt x="2512" y="70061"/>
                        <a:pt x="-5" y="72591"/>
                        <a:pt x="0" y="75704"/>
                      </a:cubicBezTo>
                      <a:lnTo>
                        <a:pt x="0" y="97189"/>
                      </a:lnTo>
                      <a:cubicBezTo>
                        <a:pt x="-5" y="100303"/>
                        <a:pt x="2512" y="102832"/>
                        <a:pt x="5625" y="102843"/>
                      </a:cubicBezTo>
                      <a:lnTo>
                        <a:pt x="14650" y="102843"/>
                      </a:lnTo>
                      <a:cubicBezTo>
                        <a:pt x="16438" y="110810"/>
                        <a:pt x="19543" y="118423"/>
                        <a:pt x="23838" y="125367"/>
                      </a:cubicBezTo>
                      <a:lnTo>
                        <a:pt x="17336" y="132012"/>
                      </a:lnTo>
                      <a:cubicBezTo>
                        <a:pt x="15198" y="134223"/>
                        <a:pt x="15198" y="137732"/>
                        <a:pt x="17336" y="139942"/>
                      </a:cubicBezTo>
                      <a:lnTo>
                        <a:pt x="32200" y="155134"/>
                      </a:lnTo>
                      <a:cubicBezTo>
                        <a:pt x="34361" y="157347"/>
                        <a:pt x="37908" y="157390"/>
                        <a:pt x="40121" y="155228"/>
                      </a:cubicBezTo>
                      <a:cubicBezTo>
                        <a:pt x="40153" y="155197"/>
                        <a:pt x="40184" y="155166"/>
                        <a:pt x="40215" y="155134"/>
                      </a:cubicBezTo>
                      <a:lnTo>
                        <a:pt x="46643" y="148565"/>
                      </a:lnTo>
                      <a:cubicBezTo>
                        <a:pt x="49150" y="150161"/>
                        <a:pt x="51755" y="151600"/>
                        <a:pt x="54442" y="152873"/>
                      </a:cubicBezTo>
                      <a:cubicBezTo>
                        <a:pt x="54390" y="153622"/>
                        <a:pt x="54321" y="154373"/>
                        <a:pt x="54215" y="155123"/>
                      </a:cubicBezTo>
                      <a:lnTo>
                        <a:pt x="53646" y="159486"/>
                      </a:lnTo>
                      <a:cubicBezTo>
                        <a:pt x="53369" y="160871"/>
                        <a:pt x="53682" y="162308"/>
                        <a:pt x="54510" y="163453"/>
                      </a:cubicBezTo>
                      <a:cubicBezTo>
                        <a:pt x="55037" y="164181"/>
                        <a:pt x="55740" y="164764"/>
                        <a:pt x="56553" y="165147"/>
                      </a:cubicBezTo>
                      <a:lnTo>
                        <a:pt x="56553" y="174697"/>
                      </a:lnTo>
                      <a:cubicBezTo>
                        <a:pt x="56562" y="183059"/>
                        <a:pt x="63339" y="189836"/>
                        <a:pt x="71701" y="189844"/>
                      </a:cubicBezTo>
                      <a:lnTo>
                        <a:pt x="97639" y="189844"/>
                      </a:lnTo>
                      <a:cubicBezTo>
                        <a:pt x="106003" y="189839"/>
                        <a:pt x="112783" y="183063"/>
                        <a:pt x="112794" y="174700"/>
                      </a:cubicBezTo>
                      <a:lnTo>
                        <a:pt x="112794" y="164926"/>
                      </a:lnTo>
                      <a:cubicBezTo>
                        <a:pt x="114571" y="163908"/>
                        <a:pt x="115648" y="161998"/>
                        <a:pt x="115600" y="159950"/>
                      </a:cubicBezTo>
                      <a:cubicBezTo>
                        <a:pt x="115600" y="159910"/>
                        <a:pt x="115600" y="159870"/>
                        <a:pt x="115596" y="159830"/>
                      </a:cubicBezTo>
                      <a:lnTo>
                        <a:pt x="115223" y="152729"/>
                      </a:lnTo>
                      <a:cubicBezTo>
                        <a:pt x="117797" y="151491"/>
                        <a:pt x="120295" y="150100"/>
                        <a:pt x="122704" y="148564"/>
                      </a:cubicBezTo>
                      <a:lnTo>
                        <a:pt x="129131" y="155133"/>
                      </a:lnTo>
                      <a:cubicBezTo>
                        <a:pt x="131292" y="157347"/>
                        <a:pt x="134838" y="157389"/>
                        <a:pt x="137052" y="155228"/>
                      </a:cubicBezTo>
                      <a:cubicBezTo>
                        <a:pt x="137084" y="155197"/>
                        <a:pt x="137115" y="155165"/>
                        <a:pt x="137147" y="155133"/>
                      </a:cubicBezTo>
                      <a:lnTo>
                        <a:pt x="152012" y="139940"/>
                      </a:lnTo>
                      <a:cubicBezTo>
                        <a:pt x="154150" y="137729"/>
                        <a:pt x="154150" y="134221"/>
                        <a:pt x="152012" y="132010"/>
                      </a:cubicBezTo>
                      <a:lnTo>
                        <a:pt x="145511" y="125366"/>
                      </a:lnTo>
                      <a:cubicBezTo>
                        <a:pt x="149806" y="118421"/>
                        <a:pt x="152911" y="110807"/>
                        <a:pt x="154698" y="102840"/>
                      </a:cubicBezTo>
                      <a:close/>
                      <a:moveTo>
                        <a:pt x="106716" y="149766"/>
                      </a:moveTo>
                      <a:cubicBezTo>
                        <a:pt x="106707" y="149900"/>
                        <a:pt x="106704" y="150035"/>
                        <a:pt x="106708" y="150169"/>
                      </a:cubicBezTo>
                      <a:cubicBezTo>
                        <a:pt x="106708" y="151013"/>
                        <a:pt x="106720" y="151864"/>
                        <a:pt x="106769" y="152717"/>
                      </a:cubicBezTo>
                      <a:lnTo>
                        <a:pt x="107007" y="157227"/>
                      </a:lnTo>
                      <a:lnTo>
                        <a:pt x="88888" y="157227"/>
                      </a:lnTo>
                      <a:lnTo>
                        <a:pt x="88888" y="127471"/>
                      </a:lnTo>
                      <a:cubicBezTo>
                        <a:pt x="96002" y="125141"/>
                        <a:pt x="99881" y="117485"/>
                        <a:pt x="97551" y="110370"/>
                      </a:cubicBezTo>
                      <a:cubicBezTo>
                        <a:pt x="95221" y="103255"/>
                        <a:pt x="87565" y="99376"/>
                        <a:pt x="80450" y="101706"/>
                      </a:cubicBezTo>
                      <a:cubicBezTo>
                        <a:pt x="73335" y="104036"/>
                        <a:pt x="69457" y="111693"/>
                        <a:pt x="71787" y="118807"/>
                      </a:cubicBezTo>
                      <a:cubicBezTo>
                        <a:pt x="73130" y="122910"/>
                        <a:pt x="76348" y="126127"/>
                        <a:pt x="80450" y="127471"/>
                      </a:cubicBezTo>
                      <a:lnTo>
                        <a:pt x="80450" y="157227"/>
                      </a:lnTo>
                      <a:lnTo>
                        <a:pt x="62450" y="157227"/>
                      </a:lnTo>
                      <a:lnTo>
                        <a:pt x="62577" y="156257"/>
                      </a:lnTo>
                      <a:cubicBezTo>
                        <a:pt x="62835" y="154382"/>
                        <a:pt x="62960" y="152492"/>
                        <a:pt x="62951" y="150600"/>
                      </a:cubicBezTo>
                      <a:cubicBezTo>
                        <a:pt x="62963" y="150410"/>
                        <a:pt x="62961" y="150219"/>
                        <a:pt x="62946" y="150029"/>
                      </a:cubicBezTo>
                      <a:cubicBezTo>
                        <a:pt x="62807" y="139404"/>
                        <a:pt x="58407" y="129279"/>
                        <a:pt x="50735" y="121927"/>
                      </a:cubicBezTo>
                      <a:cubicBezTo>
                        <a:pt x="40247" y="112055"/>
                        <a:pt x="34555" y="98120"/>
                        <a:pt x="35131" y="83727"/>
                      </a:cubicBezTo>
                      <a:cubicBezTo>
                        <a:pt x="36045" y="58728"/>
                        <a:pt x="56445" y="37851"/>
                        <a:pt x="81544" y="36203"/>
                      </a:cubicBezTo>
                      <a:cubicBezTo>
                        <a:pt x="108921" y="34519"/>
                        <a:pt x="132480" y="55347"/>
                        <a:pt x="134164" y="82724"/>
                      </a:cubicBezTo>
                      <a:cubicBezTo>
                        <a:pt x="135008" y="96449"/>
                        <a:pt x="130125" y="109909"/>
                        <a:pt x="120676" y="119900"/>
                      </a:cubicBezTo>
                      <a:cubicBezTo>
                        <a:pt x="120019" y="120594"/>
                        <a:pt x="119335" y="121276"/>
                        <a:pt x="118637" y="121934"/>
                      </a:cubicBezTo>
                      <a:cubicBezTo>
                        <a:pt x="111059" y="129215"/>
                        <a:pt x="106758" y="139257"/>
                        <a:pt x="106716" y="149766"/>
                      </a:cubicBezTo>
                      <a:close/>
                      <a:moveTo>
                        <a:pt x="84669" y="119715"/>
                      </a:moveTo>
                      <a:cubicBezTo>
                        <a:pt x="81842" y="119716"/>
                        <a:pt x="79550" y="117424"/>
                        <a:pt x="79549" y="114597"/>
                      </a:cubicBezTo>
                      <a:cubicBezTo>
                        <a:pt x="79549" y="111770"/>
                        <a:pt x="81840" y="109478"/>
                        <a:pt x="84668" y="109478"/>
                      </a:cubicBezTo>
                      <a:cubicBezTo>
                        <a:pt x="87495" y="109478"/>
                        <a:pt x="89787" y="111769"/>
                        <a:pt x="89787" y="114596"/>
                      </a:cubicBezTo>
                      <a:cubicBezTo>
                        <a:pt x="89787" y="114596"/>
                        <a:pt x="89787" y="114597"/>
                        <a:pt x="89787" y="114597"/>
                      </a:cubicBezTo>
                      <a:cubicBezTo>
                        <a:pt x="89784" y="117423"/>
                        <a:pt x="87494" y="119712"/>
                        <a:pt x="84669" y="119715"/>
                      </a:cubicBezTo>
                      <a:close/>
                      <a:moveTo>
                        <a:pt x="97642" y="181410"/>
                      </a:moveTo>
                      <a:lnTo>
                        <a:pt x="71703" y="181410"/>
                      </a:lnTo>
                      <a:cubicBezTo>
                        <a:pt x="67999" y="181406"/>
                        <a:pt x="64997" y="178404"/>
                        <a:pt x="64993" y="174700"/>
                      </a:cubicBezTo>
                      <a:lnTo>
                        <a:pt x="64993" y="165665"/>
                      </a:lnTo>
                      <a:lnTo>
                        <a:pt x="104356" y="165665"/>
                      </a:lnTo>
                      <a:lnTo>
                        <a:pt x="104356" y="174700"/>
                      </a:lnTo>
                      <a:cubicBezTo>
                        <a:pt x="104352" y="178406"/>
                        <a:pt x="101348" y="181408"/>
                        <a:pt x="97642" y="181410"/>
                      </a:cubicBezTo>
                      <a:close/>
                      <a:moveTo>
                        <a:pt x="146881" y="98989"/>
                      </a:moveTo>
                      <a:cubicBezTo>
                        <a:pt x="145264" y="107418"/>
                        <a:pt x="141995" y="115443"/>
                        <a:pt x="137263" y="122603"/>
                      </a:cubicBezTo>
                      <a:cubicBezTo>
                        <a:pt x="135801" y="124832"/>
                        <a:pt x="136079" y="127778"/>
                        <a:pt x="137933" y="129694"/>
                      </a:cubicBezTo>
                      <a:lnTo>
                        <a:pt x="144082" y="135979"/>
                      </a:lnTo>
                      <a:lnTo>
                        <a:pt x="133133" y="147169"/>
                      </a:lnTo>
                      <a:lnTo>
                        <a:pt x="127091" y="140994"/>
                      </a:lnTo>
                      <a:cubicBezTo>
                        <a:pt x="125189" y="139044"/>
                        <a:pt x="122158" y="138747"/>
                        <a:pt x="119913" y="140291"/>
                      </a:cubicBezTo>
                      <a:cubicBezTo>
                        <a:pt x="118655" y="141154"/>
                        <a:pt x="117357" y="141954"/>
                        <a:pt x="116042" y="142723"/>
                      </a:cubicBezTo>
                      <a:cubicBezTo>
                        <a:pt x="117358" y="137130"/>
                        <a:pt x="120269" y="132039"/>
                        <a:pt x="124423" y="128069"/>
                      </a:cubicBezTo>
                      <a:cubicBezTo>
                        <a:pt x="125233" y="127309"/>
                        <a:pt x="126034" y="126510"/>
                        <a:pt x="126803" y="125698"/>
                      </a:cubicBezTo>
                      <a:cubicBezTo>
                        <a:pt x="148850" y="102378"/>
                        <a:pt x="147819" y="65601"/>
                        <a:pt x="124499" y="43553"/>
                      </a:cubicBezTo>
                      <a:cubicBezTo>
                        <a:pt x="112816" y="32508"/>
                        <a:pt x="97078" y="26796"/>
                        <a:pt x="81030" y="27778"/>
                      </a:cubicBezTo>
                      <a:cubicBezTo>
                        <a:pt x="51633" y="29709"/>
                        <a:pt x="27770" y="54146"/>
                        <a:pt x="26703" y="83403"/>
                      </a:cubicBezTo>
                      <a:cubicBezTo>
                        <a:pt x="26034" y="100224"/>
                        <a:pt x="32685" y="116509"/>
                        <a:pt x="44939" y="128052"/>
                      </a:cubicBezTo>
                      <a:cubicBezTo>
                        <a:pt x="49151" y="132081"/>
                        <a:pt x="52136" y="137221"/>
                        <a:pt x="53549" y="142876"/>
                      </a:cubicBezTo>
                      <a:cubicBezTo>
                        <a:pt x="52142" y="142065"/>
                        <a:pt x="50767" y="141206"/>
                        <a:pt x="49430" y="140290"/>
                      </a:cubicBezTo>
                      <a:cubicBezTo>
                        <a:pt x="47187" y="138744"/>
                        <a:pt x="44156" y="139039"/>
                        <a:pt x="42253" y="140989"/>
                      </a:cubicBezTo>
                      <a:lnTo>
                        <a:pt x="36211" y="147164"/>
                      </a:lnTo>
                      <a:lnTo>
                        <a:pt x="25262" y="135975"/>
                      </a:lnTo>
                      <a:lnTo>
                        <a:pt x="31411" y="129690"/>
                      </a:lnTo>
                      <a:cubicBezTo>
                        <a:pt x="33265" y="127773"/>
                        <a:pt x="33543" y="124827"/>
                        <a:pt x="32081" y="122597"/>
                      </a:cubicBezTo>
                      <a:cubicBezTo>
                        <a:pt x="27350" y="115438"/>
                        <a:pt x="24081" y="107413"/>
                        <a:pt x="22465" y="98985"/>
                      </a:cubicBezTo>
                      <a:cubicBezTo>
                        <a:pt x="21959" y="96334"/>
                        <a:pt x="19648" y="94413"/>
                        <a:pt x="16950" y="94401"/>
                      </a:cubicBezTo>
                      <a:lnTo>
                        <a:pt x="8442" y="94401"/>
                      </a:lnTo>
                      <a:lnTo>
                        <a:pt x="8442" y="78482"/>
                      </a:lnTo>
                      <a:lnTo>
                        <a:pt x="16909" y="78482"/>
                      </a:lnTo>
                      <a:cubicBezTo>
                        <a:pt x="19615" y="78471"/>
                        <a:pt x="21931" y="76540"/>
                        <a:pt x="22428" y="73881"/>
                      </a:cubicBezTo>
                      <a:cubicBezTo>
                        <a:pt x="24021" y="65427"/>
                        <a:pt x="27275" y="57373"/>
                        <a:pt x="32001" y="50186"/>
                      </a:cubicBezTo>
                      <a:cubicBezTo>
                        <a:pt x="33454" y="47956"/>
                        <a:pt x="33173" y="45018"/>
                        <a:pt x="31324" y="43104"/>
                      </a:cubicBezTo>
                      <a:lnTo>
                        <a:pt x="25261" y="36914"/>
                      </a:lnTo>
                      <a:lnTo>
                        <a:pt x="36210" y="25724"/>
                      </a:lnTo>
                      <a:lnTo>
                        <a:pt x="42116" y="31762"/>
                      </a:lnTo>
                      <a:cubicBezTo>
                        <a:pt x="44023" y="33717"/>
                        <a:pt x="47062" y="34009"/>
                        <a:pt x="49307" y="32454"/>
                      </a:cubicBezTo>
                      <a:cubicBezTo>
                        <a:pt x="56266" y="27635"/>
                        <a:pt x="64139" y="24292"/>
                        <a:pt x="72439" y="22633"/>
                      </a:cubicBezTo>
                      <a:cubicBezTo>
                        <a:pt x="75075" y="22097"/>
                        <a:pt x="76969" y="19781"/>
                        <a:pt x="76973" y="17092"/>
                      </a:cubicBezTo>
                      <a:lnTo>
                        <a:pt x="76973" y="8438"/>
                      </a:lnTo>
                      <a:lnTo>
                        <a:pt x="92365" y="8438"/>
                      </a:lnTo>
                      <a:lnTo>
                        <a:pt x="92365" y="17092"/>
                      </a:lnTo>
                      <a:cubicBezTo>
                        <a:pt x="92369" y="19781"/>
                        <a:pt x="94263" y="22097"/>
                        <a:pt x="96898" y="22633"/>
                      </a:cubicBezTo>
                      <a:cubicBezTo>
                        <a:pt x="105199" y="24293"/>
                        <a:pt x="113072" y="27636"/>
                        <a:pt x="120031" y="32455"/>
                      </a:cubicBezTo>
                      <a:cubicBezTo>
                        <a:pt x="122275" y="34009"/>
                        <a:pt x="125313" y="33717"/>
                        <a:pt x="127219" y="31764"/>
                      </a:cubicBezTo>
                      <a:lnTo>
                        <a:pt x="133125" y="25724"/>
                      </a:lnTo>
                      <a:lnTo>
                        <a:pt x="144083" y="36914"/>
                      </a:lnTo>
                      <a:lnTo>
                        <a:pt x="138023" y="43109"/>
                      </a:lnTo>
                      <a:cubicBezTo>
                        <a:pt x="136174" y="45022"/>
                        <a:pt x="135893" y="47960"/>
                        <a:pt x="137346" y="50189"/>
                      </a:cubicBezTo>
                      <a:cubicBezTo>
                        <a:pt x="142072" y="57377"/>
                        <a:pt x="145326" y="65431"/>
                        <a:pt x="146919" y="73884"/>
                      </a:cubicBezTo>
                      <a:cubicBezTo>
                        <a:pt x="147417" y="76544"/>
                        <a:pt x="149733" y="78475"/>
                        <a:pt x="152438" y="78486"/>
                      </a:cubicBezTo>
                      <a:lnTo>
                        <a:pt x="160905" y="78486"/>
                      </a:lnTo>
                      <a:lnTo>
                        <a:pt x="160905" y="94404"/>
                      </a:lnTo>
                      <a:lnTo>
                        <a:pt x="152397" y="94404"/>
                      </a:lnTo>
                      <a:cubicBezTo>
                        <a:pt x="149699" y="94417"/>
                        <a:pt x="147387" y="96339"/>
                        <a:pt x="146882" y="98989"/>
                      </a:cubicBezTo>
                      <a:close/>
                    </a:path>
                  </a:pathLst>
                </a:custGeom>
                <a:grpFill/>
                <a:ln w="6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pic>
            <p:nvPicPr>
              <p:cNvPr id="283" name="Рисунок 282">
                <a:extLst>
                  <a:ext uri="{FF2B5EF4-FFF2-40B4-BE49-F238E27FC236}">
                    <a16:creationId xmlns:a16="http://schemas.microsoft.com/office/drawing/2014/main" id="{BAFC1A70-F65A-414B-A1C4-EE67F2F1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BEBA8EAE-BF5A-486C-A8C5-ECC9F3942E4B}">
                    <a14:imgProps xmlns:a14="http://schemas.microsoft.com/office/drawing/2010/main">
                      <a14:imgLayer r:embed="rId69">
                        <a14:imgEffect>
                          <a14:sharpenSoften amount="4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8064329" y="3920884"/>
                <a:ext cx="264192" cy="264192"/>
              </a:xfrm>
              <a:prstGeom prst="rect">
                <a:avLst/>
              </a:prstGeom>
              <a:noFill/>
            </p:spPr>
          </p:pic>
          <p:grpSp>
            <p:nvGrpSpPr>
              <p:cNvPr id="284" name="Рисунок 2">
                <a:extLst>
                  <a:ext uri="{FF2B5EF4-FFF2-40B4-BE49-F238E27FC236}">
                    <a16:creationId xmlns:a16="http://schemas.microsoft.com/office/drawing/2014/main" id="{9303889B-E35C-4EBC-82CD-734D241DD7FD}"/>
                  </a:ext>
                </a:extLst>
              </p:cNvPr>
              <p:cNvGrpSpPr/>
              <p:nvPr/>
            </p:nvGrpSpPr>
            <p:grpSpPr>
              <a:xfrm>
                <a:off x="8549159" y="3890968"/>
                <a:ext cx="289364" cy="288172"/>
                <a:chOff x="5721385" y="935195"/>
                <a:chExt cx="186345" cy="185578"/>
              </a:xfrm>
              <a:grpFill/>
            </p:grpSpPr>
            <p:sp>
              <p:nvSpPr>
                <p:cNvPr id="285" name="Полилиния: фигура 304">
                  <a:extLst>
                    <a:ext uri="{FF2B5EF4-FFF2-40B4-BE49-F238E27FC236}">
                      <a16:creationId xmlns:a16="http://schemas.microsoft.com/office/drawing/2014/main" id="{564DA47B-B126-4AAE-B3F3-DD2EC557D4C5}"/>
                    </a:ext>
                  </a:extLst>
                </p:cNvPr>
                <p:cNvSpPr/>
                <p:nvPr/>
              </p:nvSpPr>
              <p:spPr>
                <a:xfrm>
                  <a:off x="5790402" y="1002678"/>
                  <a:ext cx="49078" cy="49078"/>
                </a:xfrm>
                <a:custGeom>
                  <a:avLst/>
                  <a:gdLst>
                    <a:gd name="connsiteX0" fmla="*/ 24539 w 49078"/>
                    <a:gd name="connsiteY0" fmla="*/ 0 h 49078"/>
                    <a:gd name="connsiteX1" fmla="*/ 0 w 49078"/>
                    <a:gd name="connsiteY1" fmla="*/ 24539 h 49078"/>
                    <a:gd name="connsiteX2" fmla="*/ 24539 w 49078"/>
                    <a:gd name="connsiteY2" fmla="*/ 49079 h 49078"/>
                    <a:gd name="connsiteX3" fmla="*/ 49079 w 49078"/>
                    <a:gd name="connsiteY3" fmla="*/ 24539 h 49078"/>
                    <a:gd name="connsiteX4" fmla="*/ 24539 w 49078"/>
                    <a:gd name="connsiteY4" fmla="*/ 0 h 49078"/>
                    <a:gd name="connsiteX5" fmla="*/ 35275 w 49078"/>
                    <a:gd name="connsiteY5" fmla="*/ 9969 h 49078"/>
                    <a:gd name="connsiteX6" fmla="*/ 24539 w 49078"/>
                    <a:gd name="connsiteY6" fmla="*/ 20705 h 49078"/>
                    <a:gd name="connsiteX7" fmla="*/ 13803 w 49078"/>
                    <a:gd name="connsiteY7" fmla="*/ 9969 h 49078"/>
                    <a:gd name="connsiteX8" fmla="*/ 24539 w 49078"/>
                    <a:gd name="connsiteY8" fmla="*/ 6902 h 49078"/>
                    <a:gd name="connsiteX9" fmla="*/ 35275 w 49078"/>
                    <a:gd name="connsiteY9" fmla="*/ 9969 h 49078"/>
                    <a:gd name="connsiteX10" fmla="*/ 9969 w 49078"/>
                    <a:gd name="connsiteY10" fmla="*/ 13803 h 49078"/>
                    <a:gd name="connsiteX11" fmla="*/ 20705 w 49078"/>
                    <a:gd name="connsiteY11" fmla="*/ 24539 h 49078"/>
                    <a:gd name="connsiteX12" fmla="*/ 9969 w 49078"/>
                    <a:gd name="connsiteY12" fmla="*/ 35275 h 49078"/>
                    <a:gd name="connsiteX13" fmla="*/ 6902 w 49078"/>
                    <a:gd name="connsiteY13" fmla="*/ 24539 h 49078"/>
                    <a:gd name="connsiteX14" fmla="*/ 9969 w 49078"/>
                    <a:gd name="connsiteY14" fmla="*/ 13803 h 49078"/>
                    <a:gd name="connsiteX15" fmla="*/ 13803 w 49078"/>
                    <a:gd name="connsiteY15" fmla="*/ 39876 h 49078"/>
                    <a:gd name="connsiteX16" fmla="*/ 24539 w 49078"/>
                    <a:gd name="connsiteY16" fmla="*/ 29140 h 49078"/>
                    <a:gd name="connsiteX17" fmla="*/ 35275 w 49078"/>
                    <a:gd name="connsiteY17" fmla="*/ 39876 h 49078"/>
                    <a:gd name="connsiteX18" fmla="*/ 24539 w 49078"/>
                    <a:gd name="connsiteY18" fmla="*/ 42944 h 49078"/>
                    <a:gd name="connsiteX19" fmla="*/ 13803 w 49078"/>
                    <a:gd name="connsiteY19" fmla="*/ 39876 h 49078"/>
                    <a:gd name="connsiteX20" fmla="*/ 39876 w 49078"/>
                    <a:gd name="connsiteY20" fmla="*/ 35275 h 49078"/>
                    <a:gd name="connsiteX21" fmla="*/ 29140 w 49078"/>
                    <a:gd name="connsiteY21" fmla="*/ 24539 h 49078"/>
                    <a:gd name="connsiteX22" fmla="*/ 39876 w 49078"/>
                    <a:gd name="connsiteY22" fmla="*/ 13803 h 49078"/>
                    <a:gd name="connsiteX23" fmla="*/ 42944 w 49078"/>
                    <a:gd name="connsiteY23" fmla="*/ 24539 h 49078"/>
                    <a:gd name="connsiteX24" fmla="*/ 39876 w 49078"/>
                    <a:gd name="connsiteY24" fmla="*/ 35275 h 49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9078" h="49078">
                      <a:moveTo>
                        <a:pt x="24539" y="0"/>
                      </a:moveTo>
                      <a:cubicBezTo>
                        <a:pt x="10736" y="0"/>
                        <a:pt x="0" y="10736"/>
                        <a:pt x="0" y="24539"/>
                      </a:cubicBezTo>
                      <a:cubicBezTo>
                        <a:pt x="0" y="38343"/>
                        <a:pt x="10736" y="49079"/>
                        <a:pt x="24539" y="49079"/>
                      </a:cubicBezTo>
                      <a:cubicBezTo>
                        <a:pt x="38343" y="49079"/>
                        <a:pt x="49079" y="38343"/>
                        <a:pt x="49079" y="24539"/>
                      </a:cubicBezTo>
                      <a:cubicBezTo>
                        <a:pt x="49079" y="11503"/>
                        <a:pt x="38343" y="0"/>
                        <a:pt x="24539" y="0"/>
                      </a:cubicBezTo>
                      <a:moveTo>
                        <a:pt x="35275" y="9969"/>
                      </a:moveTo>
                      <a:lnTo>
                        <a:pt x="24539" y="20705"/>
                      </a:lnTo>
                      <a:lnTo>
                        <a:pt x="13803" y="9969"/>
                      </a:lnTo>
                      <a:cubicBezTo>
                        <a:pt x="16871" y="7669"/>
                        <a:pt x="20705" y="6902"/>
                        <a:pt x="24539" y="6902"/>
                      </a:cubicBezTo>
                      <a:cubicBezTo>
                        <a:pt x="29140" y="6135"/>
                        <a:pt x="32208" y="7669"/>
                        <a:pt x="35275" y="9969"/>
                      </a:cubicBezTo>
                      <a:moveTo>
                        <a:pt x="9969" y="13803"/>
                      </a:moveTo>
                      <a:lnTo>
                        <a:pt x="20705" y="24539"/>
                      </a:lnTo>
                      <a:lnTo>
                        <a:pt x="9969" y="35275"/>
                      </a:lnTo>
                      <a:cubicBezTo>
                        <a:pt x="7669" y="32208"/>
                        <a:pt x="6902" y="28374"/>
                        <a:pt x="6902" y="24539"/>
                      </a:cubicBezTo>
                      <a:cubicBezTo>
                        <a:pt x="6135" y="20705"/>
                        <a:pt x="7669" y="16871"/>
                        <a:pt x="9969" y="13803"/>
                      </a:cubicBezTo>
                      <a:moveTo>
                        <a:pt x="13803" y="39876"/>
                      </a:moveTo>
                      <a:lnTo>
                        <a:pt x="24539" y="29140"/>
                      </a:lnTo>
                      <a:lnTo>
                        <a:pt x="35275" y="39876"/>
                      </a:lnTo>
                      <a:cubicBezTo>
                        <a:pt x="32208" y="42177"/>
                        <a:pt x="28373" y="42944"/>
                        <a:pt x="24539" y="42944"/>
                      </a:cubicBezTo>
                      <a:cubicBezTo>
                        <a:pt x="20705" y="43711"/>
                        <a:pt x="16871" y="42177"/>
                        <a:pt x="13803" y="39876"/>
                      </a:cubicBezTo>
                      <a:moveTo>
                        <a:pt x="39876" y="35275"/>
                      </a:moveTo>
                      <a:lnTo>
                        <a:pt x="29140" y="24539"/>
                      </a:lnTo>
                      <a:lnTo>
                        <a:pt x="39876" y="13803"/>
                      </a:lnTo>
                      <a:cubicBezTo>
                        <a:pt x="42177" y="16871"/>
                        <a:pt x="42944" y="20705"/>
                        <a:pt x="42944" y="24539"/>
                      </a:cubicBezTo>
                      <a:cubicBezTo>
                        <a:pt x="42944" y="29140"/>
                        <a:pt x="42177" y="32208"/>
                        <a:pt x="39876" y="35275"/>
                      </a:cubicBezTo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86" name="Полилиния: фигура 305">
                  <a:extLst>
                    <a:ext uri="{FF2B5EF4-FFF2-40B4-BE49-F238E27FC236}">
                      <a16:creationId xmlns:a16="http://schemas.microsoft.com/office/drawing/2014/main" id="{5166359B-9ED6-47C6-A211-2464D0766575}"/>
                    </a:ext>
                  </a:extLst>
                </p:cNvPr>
                <p:cNvSpPr/>
                <p:nvPr/>
              </p:nvSpPr>
              <p:spPr>
                <a:xfrm>
                  <a:off x="5721385" y="935195"/>
                  <a:ext cx="186345" cy="185578"/>
                </a:xfrm>
                <a:custGeom>
                  <a:avLst/>
                  <a:gdLst>
                    <a:gd name="connsiteX0" fmla="*/ 144935 w 186345"/>
                    <a:gd name="connsiteY0" fmla="*/ 72851 h 185578"/>
                    <a:gd name="connsiteX1" fmla="*/ 162573 w 186345"/>
                    <a:gd name="connsiteY1" fmla="*/ 55213 h 185578"/>
                    <a:gd name="connsiteX2" fmla="*/ 185578 w 186345"/>
                    <a:gd name="connsiteY2" fmla="*/ 55213 h 185578"/>
                    <a:gd name="connsiteX3" fmla="*/ 185578 w 186345"/>
                    <a:gd name="connsiteY3" fmla="*/ 49079 h 185578"/>
                    <a:gd name="connsiteX4" fmla="*/ 161039 w 186345"/>
                    <a:gd name="connsiteY4" fmla="*/ 49079 h 185578"/>
                    <a:gd name="connsiteX5" fmla="*/ 158738 w 186345"/>
                    <a:gd name="connsiteY5" fmla="*/ 49845 h 185578"/>
                    <a:gd name="connsiteX6" fmla="*/ 141101 w 186345"/>
                    <a:gd name="connsiteY6" fmla="*/ 67483 h 185578"/>
                    <a:gd name="connsiteX7" fmla="*/ 134966 w 186345"/>
                    <a:gd name="connsiteY7" fmla="*/ 67483 h 185578"/>
                    <a:gd name="connsiteX8" fmla="*/ 136500 w 186345"/>
                    <a:gd name="connsiteY8" fmla="*/ 65949 h 185578"/>
                    <a:gd name="connsiteX9" fmla="*/ 137267 w 186345"/>
                    <a:gd name="connsiteY9" fmla="*/ 63649 h 185578"/>
                    <a:gd name="connsiteX10" fmla="*/ 136500 w 186345"/>
                    <a:gd name="connsiteY10" fmla="*/ 61348 h 185578"/>
                    <a:gd name="connsiteX11" fmla="*/ 123463 w 186345"/>
                    <a:gd name="connsiteY11" fmla="*/ 48312 h 185578"/>
                    <a:gd name="connsiteX12" fmla="*/ 118862 w 186345"/>
                    <a:gd name="connsiteY12" fmla="*/ 48312 h 185578"/>
                    <a:gd name="connsiteX13" fmla="*/ 117328 w 186345"/>
                    <a:gd name="connsiteY13" fmla="*/ 49845 h 185578"/>
                    <a:gd name="connsiteX14" fmla="*/ 117328 w 186345"/>
                    <a:gd name="connsiteY14" fmla="*/ 43711 h 185578"/>
                    <a:gd name="connsiteX15" fmla="*/ 134966 w 186345"/>
                    <a:gd name="connsiteY15" fmla="*/ 26073 h 185578"/>
                    <a:gd name="connsiteX16" fmla="*/ 135733 w 186345"/>
                    <a:gd name="connsiteY16" fmla="*/ 23772 h 185578"/>
                    <a:gd name="connsiteX17" fmla="*/ 135733 w 186345"/>
                    <a:gd name="connsiteY17" fmla="*/ 0 h 185578"/>
                    <a:gd name="connsiteX18" fmla="*/ 129598 w 186345"/>
                    <a:gd name="connsiteY18" fmla="*/ 0 h 185578"/>
                    <a:gd name="connsiteX19" fmla="*/ 129598 w 186345"/>
                    <a:gd name="connsiteY19" fmla="*/ 23006 h 185578"/>
                    <a:gd name="connsiteX20" fmla="*/ 111960 w 186345"/>
                    <a:gd name="connsiteY20" fmla="*/ 40643 h 185578"/>
                    <a:gd name="connsiteX21" fmla="*/ 111194 w 186345"/>
                    <a:gd name="connsiteY21" fmla="*/ 42944 h 185578"/>
                    <a:gd name="connsiteX22" fmla="*/ 111194 w 186345"/>
                    <a:gd name="connsiteY22" fmla="*/ 53680 h 185578"/>
                    <a:gd name="connsiteX23" fmla="*/ 105059 w 186345"/>
                    <a:gd name="connsiteY23" fmla="*/ 51379 h 185578"/>
                    <a:gd name="connsiteX24" fmla="*/ 105059 w 186345"/>
                    <a:gd name="connsiteY24" fmla="*/ 44477 h 185578"/>
                    <a:gd name="connsiteX25" fmla="*/ 107359 w 186345"/>
                    <a:gd name="connsiteY25" fmla="*/ 42177 h 185578"/>
                    <a:gd name="connsiteX26" fmla="*/ 108126 w 186345"/>
                    <a:gd name="connsiteY26" fmla="*/ 39876 h 185578"/>
                    <a:gd name="connsiteX27" fmla="*/ 108126 w 186345"/>
                    <a:gd name="connsiteY27" fmla="*/ 29140 h 185578"/>
                    <a:gd name="connsiteX28" fmla="*/ 119629 w 186345"/>
                    <a:gd name="connsiteY28" fmla="*/ 17638 h 185578"/>
                    <a:gd name="connsiteX29" fmla="*/ 120396 w 186345"/>
                    <a:gd name="connsiteY29" fmla="*/ 15337 h 185578"/>
                    <a:gd name="connsiteX30" fmla="*/ 120396 w 186345"/>
                    <a:gd name="connsiteY30" fmla="*/ 0 h 185578"/>
                    <a:gd name="connsiteX31" fmla="*/ 114261 w 186345"/>
                    <a:gd name="connsiteY31" fmla="*/ 0 h 185578"/>
                    <a:gd name="connsiteX32" fmla="*/ 114261 w 186345"/>
                    <a:gd name="connsiteY32" fmla="*/ 13803 h 185578"/>
                    <a:gd name="connsiteX33" fmla="*/ 102758 w 186345"/>
                    <a:gd name="connsiteY33" fmla="*/ 25306 h 185578"/>
                    <a:gd name="connsiteX34" fmla="*/ 101991 w 186345"/>
                    <a:gd name="connsiteY34" fmla="*/ 27607 h 185578"/>
                    <a:gd name="connsiteX35" fmla="*/ 101991 w 186345"/>
                    <a:gd name="connsiteY35" fmla="*/ 38343 h 185578"/>
                    <a:gd name="connsiteX36" fmla="*/ 100458 w 186345"/>
                    <a:gd name="connsiteY36" fmla="*/ 39876 h 185578"/>
                    <a:gd name="connsiteX37" fmla="*/ 95857 w 186345"/>
                    <a:gd name="connsiteY37" fmla="*/ 39876 h 185578"/>
                    <a:gd name="connsiteX38" fmla="*/ 95857 w 186345"/>
                    <a:gd name="connsiteY38" fmla="*/ 0 h 185578"/>
                    <a:gd name="connsiteX39" fmla="*/ 89722 w 186345"/>
                    <a:gd name="connsiteY39" fmla="*/ 0 h 185578"/>
                    <a:gd name="connsiteX40" fmla="*/ 89722 w 186345"/>
                    <a:gd name="connsiteY40" fmla="*/ 39876 h 185578"/>
                    <a:gd name="connsiteX41" fmla="*/ 85120 w 186345"/>
                    <a:gd name="connsiteY41" fmla="*/ 39876 h 185578"/>
                    <a:gd name="connsiteX42" fmla="*/ 83587 w 186345"/>
                    <a:gd name="connsiteY42" fmla="*/ 38343 h 185578"/>
                    <a:gd name="connsiteX43" fmla="*/ 83587 w 186345"/>
                    <a:gd name="connsiteY43" fmla="*/ 27607 h 185578"/>
                    <a:gd name="connsiteX44" fmla="*/ 82820 w 186345"/>
                    <a:gd name="connsiteY44" fmla="*/ 25306 h 185578"/>
                    <a:gd name="connsiteX45" fmla="*/ 71317 w 186345"/>
                    <a:gd name="connsiteY45" fmla="*/ 13803 h 185578"/>
                    <a:gd name="connsiteX46" fmla="*/ 71317 w 186345"/>
                    <a:gd name="connsiteY46" fmla="*/ 0 h 185578"/>
                    <a:gd name="connsiteX47" fmla="*/ 65182 w 186345"/>
                    <a:gd name="connsiteY47" fmla="*/ 0 h 185578"/>
                    <a:gd name="connsiteX48" fmla="*/ 65182 w 186345"/>
                    <a:gd name="connsiteY48" fmla="*/ 15337 h 185578"/>
                    <a:gd name="connsiteX49" fmla="*/ 65949 w 186345"/>
                    <a:gd name="connsiteY49" fmla="*/ 17638 h 185578"/>
                    <a:gd name="connsiteX50" fmla="*/ 77452 w 186345"/>
                    <a:gd name="connsiteY50" fmla="*/ 29140 h 185578"/>
                    <a:gd name="connsiteX51" fmla="*/ 77452 w 186345"/>
                    <a:gd name="connsiteY51" fmla="*/ 39876 h 185578"/>
                    <a:gd name="connsiteX52" fmla="*/ 78219 w 186345"/>
                    <a:gd name="connsiteY52" fmla="*/ 42177 h 185578"/>
                    <a:gd name="connsiteX53" fmla="*/ 80520 w 186345"/>
                    <a:gd name="connsiteY53" fmla="*/ 44477 h 185578"/>
                    <a:gd name="connsiteX54" fmla="*/ 80520 w 186345"/>
                    <a:gd name="connsiteY54" fmla="*/ 51379 h 185578"/>
                    <a:gd name="connsiteX55" fmla="*/ 74385 w 186345"/>
                    <a:gd name="connsiteY55" fmla="*/ 53680 h 185578"/>
                    <a:gd name="connsiteX56" fmla="*/ 74385 w 186345"/>
                    <a:gd name="connsiteY56" fmla="*/ 42944 h 185578"/>
                    <a:gd name="connsiteX57" fmla="*/ 73618 w 186345"/>
                    <a:gd name="connsiteY57" fmla="*/ 40643 h 185578"/>
                    <a:gd name="connsiteX58" fmla="*/ 55980 w 186345"/>
                    <a:gd name="connsiteY58" fmla="*/ 23006 h 185578"/>
                    <a:gd name="connsiteX59" fmla="*/ 55980 w 186345"/>
                    <a:gd name="connsiteY59" fmla="*/ 0 h 185578"/>
                    <a:gd name="connsiteX60" fmla="*/ 49845 w 186345"/>
                    <a:gd name="connsiteY60" fmla="*/ 0 h 185578"/>
                    <a:gd name="connsiteX61" fmla="*/ 49845 w 186345"/>
                    <a:gd name="connsiteY61" fmla="*/ 24539 h 185578"/>
                    <a:gd name="connsiteX62" fmla="*/ 50612 w 186345"/>
                    <a:gd name="connsiteY62" fmla="*/ 26840 h 185578"/>
                    <a:gd name="connsiteX63" fmla="*/ 68250 w 186345"/>
                    <a:gd name="connsiteY63" fmla="*/ 44477 h 185578"/>
                    <a:gd name="connsiteX64" fmla="*/ 68250 w 186345"/>
                    <a:gd name="connsiteY64" fmla="*/ 50612 h 185578"/>
                    <a:gd name="connsiteX65" fmla="*/ 66716 w 186345"/>
                    <a:gd name="connsiteY65" fmla="*/ 49079 h 185578"/>
                    <a:gd name="connsiteX66" fmla="*/ 62115 w 186345"/>
                    <a:gd name="connsiteY66" fmla="*/ 49079 h 185578"/>
                    <a:gd name="connsiteX67" fmla="*/ 49079 w 186345"/>
                    <a:gd name="connsiteY67" fmla="*/ 62115 h 185578"/>
                    <a:gd name="connsiteX68" fmla="*/ 48312 w 186345"/>
                    <a:gd name="connsiteY68" fmla="*/ 64416 h 185578"/>
                    <a:gd name="connsiteX69" fmla="*/ 49079 w 186345"/>
                    <a:gd name="connsiteY69" fmla="*/ 66716 h 185578"/>
                    <a:gd name="connsiteX70" fmla="*/ 50612 w 186345"/>
                    <a:gd name="connsiteY70" fmla="*/ 68250 h 185578"/>
                    <a:gd name="connsiteX71" fmla="*/ 44477 w 186345"/>
                    <a:gd name="connsiteY71" fmla="*/ 68250 h 185578"/>
                    <a:gd name="connsiteX72" fmla="*/ 26840 w 186345"/>
                    <a:gd name="connsiteY72" fmla="*/ 50612 h 185578"/>
                    <a:gd name="connsiteX73" fmla="*/ 24539 w 186345"/>
                    <a:gd name="connsiteY73" fmla="*/ 49845 h 185578"/>
                    <a:gd name="connsiteX74" fmla="*/ 0 w 186345"/>
                    <a:gd name="connsiteY74" fmla="*/ 49845 h 185578"/>
                    <a:gd name="connsiteX75" fmla="*/ 0 w 186345"/>
                    <a:gd name="connsiteY75" fmla="*/ 55980 h 185578"/>
                    <a:gd name="connsiteX76" fmla="*/ 23006 w 186345"/>
                    <a:gd name="connsiteY76" fmla="*/ 55980 h 185578"/>
                    <a:gd name="connsiteX77" fmla="*/ 40643 w 186345"/>
                    <a:gd name="connsiteY77" fmla="*/ 73618 h 185578"/>
                    <a:gd name="connsiteX78" fmla="*/ 42944 w 186345"/>
                    <a:gd name="connsiteY78" fmla="*/ 74385 h 185578"/>
                    <a:gd name="connsiteX79" fmla="*/ 53680 w 186345"/>
                    <a:gd name="connsiteY79" fmla="*/ 74385 h 185578"/>
                    <a:gd name="connsiteX80" fmla="*/ 51379 w 186345"/>
                    <a:gd name="connsiteY80" fmla="*/ 80520 h 185578"/>
                    <a:gd name="connsiteX81" fmla="*/ 44477 w 186345"/>
                    <a:gd name="connsiteY81" fmla="*/ 80520 h 185578"/>
                    <a:gd name="connsiteX82" fmla="*/ 42177 w 186345"/>
                    <a:gd name="connsiteY82" fmla="*/ 78219 h 185578"/>
                    <a:gd name="connsiteX83" fmla="*/ 39876 w 186345"/>
                    <a:gd name="connsiteY83" fmla="*/ 77452 h 185578"/>
                    <a:gd name="connsiteX84" fmla="*/ 29140 w 186345"/>
                    <a:gd name="connsiteY84" fmla="*/ 77452 h 185578"/>
                    <a:gd name="connsiteX85" fmla="*/ 17638 w 186345"/>
                    <a:gd name="connsiteY85" fmla="*/ 65949 h 185578"/>
                    <a:gd name="connsiteX86" fmla="*/ 15337 w 186345"/>
                    <a:gd name="connsiteY86" fmla="*/ 65182 h 185578"/>
                    <a:gd name="connsiteX87" fmla="*/ 0 w 186345"/>
                    <a:gd name="connsiteY87" fmla="*/ 65182 h 185578"/>
                    <a:gd name="connsiteX88" fmla="*/ 0 w 186345"/>
                    <a:gd name="connsiteY88" fmla="*/ 71317 h 185578"/>
                    <a:gd name="connsiteX89" fmla="*/ 13803 w 186345"/>
                    <a:gd name="connsiteY89" fmla="*/ 71317 h 185578"/>
                    <a:gd name="connsiteX90" fmla="*/ 25306 w 186345"/>
                    <a:gd name="connsiteY90" fmla="*/ 82820 h 185578"/>
                    <a:gd name="connsiteX91" fmla="*/ 27607 w 186345"/>
                    <a:gd name="connsiteY91" fmla="*/ 83587 h 185578"/>
                    <a:gd name="connsiteX92" fmla="*/ 38343 w 186345"/>
                    <a:gd name="connsiteY92" fmla="*/ 83587 h 185578"/>
                    <a:gd name="connsiteX93" fmla="*/ 39876 w 186345"/>
                    <a:gd name="connsiteY93" fmla="*/ 85121 h 185578"/>
                    <a:gd name="connsiteX94" fmla="*/ 39876 w 186345"/>
                    <a:gd name="connsiteY94" fmla="*/ 89722 h 185578"/>
                    <a:gd name="connsiteX95" fmla="*/ 0 w 186345"/>
                    <a:gd name="connsiteY95" fmla="*/ 89722 h 185578"/>
                    <a:gd name="connsiteX96" fmla="*/ 0 w 186345"/>
                    <a:gd name="connsiteY96" fmla="*/ 95857 h 185578"/>
                    <a:gd name="connsiteX97" fmla="*/ 39876 w 186345"/>
                    <a:gd name="connsiteY97" fmla="*/ 95857 h 185578"/>
                    <a:gd name="connsiteX98" fmla="*/ 39876 w 186345"/>
                    <a:gd name="connsiteY98" fmla="*/ 100458 h 185578"/>
                    <a:gd name="connsiteX99" fmla="*/ 38343 w 186345"/>
                    <a:gd name="connsiteY99" fmla="*/ 101991 h 185578"/>
                    <a:gd name="connsiteX100" fmla="*/ 27607 w 186345"/>
                    <a:gd name="connsiteY100" fmla="*/ 101991 h 185578"/>
                    <a:gd name="connsiteX101" fmla="*/ 25306 w 186345"/>
                    <a:gd name="connsiteY101" fmla="*/ 102758 h 185578"/>
                    <a:gd name="connsiteX102" fmla="*/ 13803 w 186345"/>
                    <a:gd name="connsiteY102" fmla="*/ 114261 h 185578"/>
                    <a:gd name="connsiteX103" fmla="*/ 0 w 186345"/>
                    <a:gd name="connsiteY103" fmla="*/ 114261 h 185578"/>
                    <a:gd name="connsiteX104" fmla="*/ 0 w 186345"/>
                    <a:gd name="connsiteY104" fmla="*/ 120396 h 185578"/>
                    <a:gd name="connsiteX105" fmla="*/ 15337 w 186345"/>
                    <a:gd name="connsiteY105" fmla="*/ 120396 h 185578"/>
                    <a:gd name="connsiteX106" fmla="*/ 17638 w 186345"/>
                    <a:gd name="connsiteY106" fmla="*/ 119629 h 185578"/>
                    <a:gd name="connsiteX107" fmla="*/ 29140 w 186345"/>
                    <a:gd name="connsiteY107" fmla="*/ 108126 h 185578"/>
                    <a:gd name="connsiteX108" fmla="*/ 39876 w 186345"/>
                    <a:gd name="connsiteY108" fmla="*/ 108126 h 185578"/>
                    <a:gd name="connsiteX109" fmla="*/ 42177 w 186345"/>
                    <a:gd name="connsiteY109" fmla="*/ 107359 h 185578"/>
                    <a:gd name="connsiteX110" fmla="*/ 44477 w 186345"/>
                    <a:gd name="connsiteY110" fmla="*/ 105059 h 185578"/>
                    <a:gd name="connsiteX111" fmla="*/ 51379 w 186345"/>
                    <a:gd name="connsiteY111" fmla="*/ 105059 h 185578"/>
                    <a:gd name="connsiteX112" fmla="*/ 53680 w 186345"/>
                    <a:gd name="connsiteY112" fmla="*/ 111194 h 185578"/>
                    <a:gd name="connsiteX113" fmla="*/ 42944 w 186345"/>
                    <a:gd name="connsiteY113" fmla="*/ 111194 h 185578"/>
                    <a:gd name="connsiteX114" fmla="*/ 40643 w 186345"/>
                    <a:gd name="connsiteY114" fmla="*/ 111961 h 185578"/>
                    <a:gd name="connsiteX115" fmla="*/ 23006 w 186345"/>
                    <a:gd name="connsiteY115" fmla="*/ 129598 h 185578"/>
                    <a:gd name="connsiteX116" fmla="*/ 0 w 186345"/>
                    <a:gd name="connsiteY116" fmla="*/ 129598 h 185578"/>
                    <a:gd name="connsiteX117" fmla="*/ 0 w 186345"/>
                    <a:gd name="connsiteY117" fmla="*/ 135733 h 185578"/>
                    <a:gd name="connsiteX118" fmla="*/ 24539 w 186345"/>
                    <a:gd name="connsiteY118" fmla="*/ 135733 h 185578"/>
                    <a:gd name="connsiteX119" fmla="*/ 26840 w 186345"/>
                    <a:gd name="connsiteY119" fmla="*/ 134966 h 185578"/>
                    <a:gd name="connsiteX120" fmla="*/ 44477 w 186345"/>
                    <a:gd name="connsiteY120" fmla="*/ 117329 h 185578"/>
                    <a:gd name="connsiteX121" fmla="*/ 50612 w 186345"/>
                    <a:gd name="connsiteY121" fmla="*/ 117329 h 185578"/>
                    <a:gd name="connsiteX122" fmla="*/ 49079 w 186345"/>
                    <a:gd name="connsiteY122" fmla="*/ 118862 h 185578"/>
                    <a:gd name="connsiteX123" fmla="*/ 48312 w 186345"/>
                    <a:gd name="connsiteY123" fmla="*/ 121163 h 185578"/>
                    <a:gd name="connsiteX124" fmla="*/ 49079 w 186345"/>
                    <a:gd name="connsiteY124" fmla="*/ 123463 h 185578"/>
                    <a:gd name="connsiteX125" fmla="*/ 62115 w 186345"/>
                    <a:gd name="connsiteY125" fmla="*/ 136500 h 185578"/>
                    <a:gd name="connsiteX126" fmla="*/ 66716 w 186345"/>
                    <a:gd name="connsiteY126" fmla="*/ 136500 h 185578"/>
                    <a:gd name="connsiteX127" fmla="*/ 68250 w 186345"/>
                    <a:gd name="connsiteY127" fmla="*/ 134966 h 185578"/>
                    <a:gd name="connsiteX128" fmla="*/ 68250 w 186345"/>
                    <a:gd name="connsiteY128" fmla="*/ 141101 h 185578"/>
                    <a:gd name="connsiteX129" fmla="*/ 50612 w 186345"/>
                    <a:gd name="connsiteY129" fmla="*/ 158739 h 185578"/>
                    <a:gd name="connsiteX130" fmla="*/ 49845 w 186345"/>
                    <a:gd name="connsiteY130" fmla="*/ 161039 h 185578"/>
                    <a:gd name="connsiteX131" fmla="*/ 49845 w 186345"/>
                    <a:gd name="connsiteY131" fmla="*/ 185578 h 185578"/>
                    <a:gd name="connsiteX132" fmla="*/ 55980 w 186345"/>
                    <a:gd name="connsiteY132" fmla="*/ 185578 h 185578"/>
                    <a:gd name="connsiteX133" fmla="*/ 55980 w 186345"/>
                    <a:gd name="connsiteY133" fmla="*/ 162573 h 185578"/>
                    <a:gd name="connsiteX134" fmla="*/ 73618 w 186345"/>
                    <a:gd name="connsiteY134" fmla="*/ 144935 h 185578"/>
                    <a:gd name="connsiteX135" fmla="*/ 74385 w 186345"/>
                    <a:gd name="connsiteY135" fmla="*/ 142635 h 185578"/>
                    <a:gd name="connsiteX136" fmla="*/ 74385 w 186345"/>
                    <a:gd name="connsiteY136" fmla="*/ 131899 h 185578"/>
                    <a:gd name="connsiteX137" fmla="*/ 80520 w 186345"/>
                    <a:gd name="connsiteY137" fmla="*/ 134199 h 185578"/>
                    <a:gd name="connsiteX138" fmla="*/ 80520 w 186345"/>
                    <a:gd name="connsiteY138" fmla="*/ 141101 h 185578"/>
                    <a:gd name="connsiteX139" fmla="*/ 78219 w 186345"/>
                    <a:gd name="connsiteY139" fmla="*/ 143401 h 185578"/>
                    <a:gd name="connsiteX140" fmla="*/ 77452 w 186345"/>
                    <a:gd name="connsiteY140" fmla="*/ 145702 h 185578"/>
                    <a:gd name="connsiteX141" fmla="*/ 77452 w 186345"/>
                    <a:gd name="connsiteY141" fmla="*/ 156438 h 185578"/>
                    <a:gd name="connsiteX142" fmla="*/ 65949 w 186345"/>
                    <a:gd name="connsiteY142" fmla="*/ 167941 h 185578"/>
                    <a:gd name="connsiteX143" fmla="*/ 65182 w 186345"/>
                    <a:gd name="connsiteY143" fmla="*/ 170241 h 185578"/>
                    <a:gd name="connsiteX144" fmla="*/ 65182 w 186345"/>
                    <a:gd name="connsiteY144" fmla="*/ 185578 h 185578"/>
                    <a:gd name="connsiteX145" fmla="*/ 71317 w 186345"/>
                    <a:gd name="connsiteY145" fmla="*/ 185578 h 185578"/>
                    <a:gd name="connsiteX146" fmla="*/ 71317 w 186345"/>
                    <a:gd name="connsiteY146" fmla="*/ 171775 h 185578"/>
                    <a:gd name="connsiteX147" fmla="*/ 82820 w 186345"/>
                    <a:gd name="connsiteY147" fmla="*/ 160272 h 185578"/>
                    <a:gd name="connsiteX148" fmla="*/ 83587 w 186345"/>
                    <a:gd name="connsiteY148" fmla="*/ 157972 h 185578"/>
                    <a:gd name="connsiteX149" fmla="*/ 83587 w 186345"/>
                    <a:gd name="connsiteY149" fmla="*/ 145702 h 185578"/>
                    <a:gd name="connsiteX150" fmla="*/ 85120 w 186345"/>
                    <a:gd name="connsiteY150" fmla="*/ 144168 h 185578"/>
                    <a:gd name="connsiteX151" fmla="*/ 89722 w 186345"/>
                    <a:gd name="connsiteY151" fmla="*/ 144168 h 185578"/>
                    <a:gd name="connsiteX152" fmla="*/ 89722 w 186345"/>
                    <a:gd name="connsiteY152" fmla="*/ 184045 h 185578"/>
                    <a:gd name="connsiteX153" fmla="*/ 95857 w 186345"/>
                    <a:gd name="connsiteY153" fmla="*/ 184045 h 185578"/>
                    <a:gd name="connsiteX154" fmla="*/ 95857 w 186345"/>
                    <a:gd name="connsiteY154" fmla="*/ 144168 h 185578"/>
                    <a:gd name="connsiteX155" fmla="*/ 100458 w 186345"/>
                    <a:gd name="connsiteY155" fmla="*/ 144168 h 185578"/>
                    <a:gd name="connsiteX156" fmla="*/ 101991 w 186345"/>
                    <a:gd name="connsiteY156" fmla="*/ 145702 h 185578"/>
                    <a:gd name="connsiteX157" fmla="*/ 101991 w 186345"/>
                    <a:gd name="connsiteY157" fmla="*/ 156438 h 185578"/>
                    <a:gd name="connsiteX158" fmla="*/ 102758 w 186345"/>
                    <a:gd name="connsiteY158" fmla="*/ 158739 h 185578"/>
                    <a:gd name="connsiteX159" fmla="*/ 114261 w 186345"/>
                    <a:gd name="connsiteY159" fmla="*/ 170241 h 185578"/>
                    <a:gd name="connsiteX160" fmla="*/ 114261 w 186345"/>
                    <a:gd name="connsiteY160" fmla="*/ 184045 h 185578"/>
                    <a:gd name="connsiteX161" fmla="*/ 120396 w 186345"/>
                    <a:gd name="connsiteY161" fmla="*/ 184045 h 185578"/>
                    <a:gd name="connsiteX162" fmla="*/ 120396 w 186345"/>
                    <a:gd name="connsiteY162" fmla="*/ 168708 h 185578"/>
                    <a:gd name="connsiteX163" fmla="*/ 119629 w 186345"/>
                    <a:gd name="connsiteY163" fmla="*/ 166407 h 185578"/>
                    <a:gd name="connsiteX164" fmla="*/ 108126 w 186345"/>
                    <a:gd name="connsiteY164" fmla="*/ 154904 h 185578"/>
                    <a:gd name="connsiteX165" fmla="*/ 108126 w 186345"/>
                    <a:gd name="connsiteY165" fmla="*/ 144168 h 185578"/>
                    <a:gd name="connsiteX166" fmla="*/ 107359 w 186345"/>
                    <a:gd name="connsiteY166" fmla="*/ 141868 h 185578"/>
                    <a:gd name="connsiteX167" fmla="*/ 105059 w 186345"/>
                    <a:gd name="connsiteY167" fmla="*/ 139567 h 185578"/>
                    <a:gd name="connsiteX168" fmla="*/ 105059 w 186345"/>
                    <a:gd name="connsiteY168" fmla="*/ 132666 h 185578"/>
                    <a:gd name="connsiteX169" fmla="*/ 111194 w 186345"/>
                    <a:gd name="connsiteY169" fmla="*/ 130365 h 185578"/>
                    <a:gd name="connsiteX170" fmla="*/ 111194 w 186345"/>
                    <a:gd name="connsiteY170" fmla="*/ 141101 h 185578"/>
                    <a:gd name="connsiteX171" fmla="*/ 111960 w 186345"/>
                    <a:gd name="connsiteY171" fmla="*/ 143401 h 185578"/>
                    <a:gd name="connsiteX172" fmla="*/ 129598 w 186345"/>
                    <a:gd name="connsiteY172" fmla="*/ 161039 h 185578"/>
                    <a:gd name="connsiteX173" fmla="*/ 129598 w 186345"/>
                    <a:gd name="connsiteY173" fmla="*/ 184045 h 185578"/>
                    <a:gd name="connsiteX174" fmla="*/ 135733 w 186345"/>
                    <a:gd name="connsiteY174" fmla="*/ 184045 h 185578"/>
                    <a:gd name="connsiteX175" fmla="*/ 135733 w 186345"/>
                    <a:gd name="connsiteY175" fmla="*/ 159505 h 185578"/>
                    <a:gd name="connsiteX176" fmla="*/ 134966 w 186345"/>
                    <a:gd name="connsiteY176" fmla="*/ 157205 h 185578"/>
                    <a:gd name="connsiteX177" fmla="*/ 117328 w 186345"/>
                    <a:gd name="connsiteY177" fmla="*/ 139567 h 185578"/>
                    <a:gd name="connsiteX178" fmla="*/ 117328 w 186345"/>
                    <a:gd name="connsiteY178" fmla="*/ 133432 h 185578"/>
                    <a:gd name="connsiteX179" fmla="*/ 118862 w 186345"/>
                    <a:gd name="connsiteY179" fmla="*/ 134966 h 185578"/>
                    <a:gd name="connsiteX180" fmla="*/ 123463 w 186345"/>
                    <a:gd name="connsiteY180" fmla="*/ 134966 h 185578"/>
                    <a:gd name="connsiteX181" fmla="*/ 136500 w 186345"/>
                    <a:gd name="connsiteY181" fmla="*/ 121930 h 185578"/>
                    <a:gd name="connsiteX182" fmla="*/ 137267 w 186345"/>
                    <a:gd name="connsiteY182" fmla="*/ 119629 h 185578"/>
                    <a:gd name="connsiteX183" fmla="*/ 136500 w 186345"/>
                    <a:gd name="connsiteY183" fmla="*/ 117329 h 185578"/>
                    <a:gd name="connsiteX184" fmla="*/ 134966 w 186345"/>
                    <a:gd name="connsiteY184" fmla="*/ 115795 h 185578"/>
                    <a:gd name="connsiteX185" fmla="*/ 141101 w 186345"/>
                    <a:gd name="connsiteY185" fmla="*/ 115795 h 185578"/>
                    <a:gd name="connsiteX186" fmla="*/ 158738 w 186345"/>
                    <a:gd name="connsiteY186" fmla="*/ 133432 h 185578"/>
                    <a:gd name="connsiteX187" fmla="*/ 161039 w 186345"/>
                    <a:gd name="connsiteY187" fmla="*/ 134199 h 185578"/>
                    <a:gd name="connsiteX188" fmla="*/ 185578 w 186345"/>
                    <a:gd name="connsiteY188" fmla="*/ 134199 h 185578"/>
                    <a:gd name="connsiteX189" fmla="*/ 185578 w 186345"/>
                    <a:gd name="connsiteY189" fmla="*/ 128064 h 185578"/>
                    <a:gd name="connsiteX190" fmla="*/ 162573 w 186345"/>
                    <a:gd name="connsiteY190" fmla="*/ 128064 h 185578"/>
                    <a:gd name="connsiteX191" fmla="*/ 144935 w 186345"/>
                    <a:gd name="connsiteY191" fmla="*/ 110427 h 185578"/>
                    <a:gd name="connsiteX192" fmla="*/ 142634 w 186345"/>
                    <a:gd name="connsiteY192" fmla="*/ 109660 h 185578"/>
                    <a:gd name="connsiteX193" fmla="*/ 132665 w 186345"/>
                    <a:gd name="connsiteY193" fmla="*/ 109660 h 185578"/>
                    <a:gd name="connsiteX194" fmla="*/ 134966 w 186345"/>
                    <a:gd name="connsiteY194" fmla="*/ 103525 h 185578"/>
                    <a:gd name="connsiteX195" fmla="*/ 141868 w 186345"/>
                    <a:gd name="connsiteY195" fmla="*/ 103525 h 185578"/>
                    <a:gd name="connsiteX196" fmla="*/ 144168 w 186345"/>
                    <a:gd name="connsiteY196" fmla="*/ 105826 h 185578"/>
                    <a:gd name="connsiteX197" fmla="*/ 146469 w 186345"/>
                    <a:gd name="connsiteY197" fmla="*/ 106593 h 185578"/>
                    <a:gd name="connsiteX198" fmla="*/ 157205 w 186345"/>
                    <a:gd name="connsiteY198" fmla="*/ 106593 h 185578"/>
                    <a:gd name="connsiteX199" fmla="*/ 168708 w 186345"/>
                    <a:gd name="connsiteY199" fmla="*/ 118095 h 185578"/>
                    <a:gd name="connsiteX200" fmla="*/ 171008 w 186345"/>
                    <a:gd name="connsiteY200" fmla="*/ 118862 h 185578"/>
                    <a:gd name="connsiteX201" fmla="*/ 186345 w 186345"/>
                    <a:gd name="connsiteY201" fmla="*/ 118862 h 185578"/>
                    <a:gd name="connsiteX202" fmla="*/ 186345 w 186345"/>
                    <a:gd name="connsiteY202" fmla="*/ 112727 h 185578"/>
                    <a:gd name="connsiteX203" fmla="*/ 172542 w 186345"/>
                    <a:gd name="connsiteY203" fmla="*/ 112727 h 185578"/>
                    <a:gd name="connsiteX204" fmla="*/ 161039 w 186345"/>
                    <a:gd name="connsiteY204" fmla="*/ 101225 h 185578"/>
                    <a:gd name="connsiteX205" fmla="*/ 158738 w 186345"/>
                    <a:gd name="connsiteY205" fmla="*/ 100458 h 185578"/>
                    <a:gd name="connsiteX206" fmla="*/ 148002 w 186345"/>
                    <a:gd name="connsiteY206" fmla="*/ 100458 h 185578"/>
                    <a:gd name="connsiteX207" fmla="*/ 146469 w 186345"/>
                    <a:gd name="connsiteY207" fmla="*/ 98924 h 185578"/>
                    <a:gd name="connsiteX208" fmla="*/ 146469 w 186345"/>
                    <a:gd name="connsiteY208" fmla="*/ 94323 h 185578"/>
                    <a:gd name="connsiteX209" fmla="*/ 186345 w 186345"/>
                    <a:gd name="connsiteY209" fmla="*/ 94323 h 185578"/>
                    <a:gd name="connsiteX210" fmla="*/ 186345 w 186345"/>
                    <a:gd name="connsiteY210" fmla="*/ 88188 h 185578"/>
                    <a:gd name="connsiteX211" fmla="*/ 146469 w 186345"/>
                    <a:gd name="connsiteY211" fmla="*/ 88188 h 185578"/>
                    <a:gd name="connsiteX212" fmla="*/ 146469 w 186345"/>
                    <a:gd name="connsiteY212" fmla="*/ 84354 h 185578"/>
                    <a:gd name="connsiteX213" fmla="*/ 148002 w 186345"/>
                    <a:gd name="connsiteY213" fmla="*/ 82820 h 185578"/>
                    <a:gd name="connsiteX214" fmla="*/ 158738 w 186345"/>
                    <a:gd name="connsiteY214" fmla="*/ 82820 h 185578"/>
                    <a:gd name="connsiteX215" fmla="*/ 161039 w 186345"/>
                    <a:gd name="connsiteY215" fmla="*/ 82053 h 185578"/>
                    <a:gd name="connsiteX216" fmla="*/ 172542 w 186345"/>
                    <a:gd name="connsiteY216" fmla="*/ 70550 h 185578"/>
                    <a:gd name="connsiteX217" fmla="*/ 186345 w 186345"/>
                    <a:gd name="connsiteY217" fmla="*/ 70550 h 185578"/>
                    <a:gd name="connsiteX218" fmla="*/ 186345 w 186345"/>
                    <a:gd name="connsiteY218" fmla="*/ 64416 h 185578"/>
                    <a:gd name="connsiteX219" fmla="*/ 171008 w 186345"/>
                    <a:gd name="connsiteY219" fmla="*/ 64416 h 185578"/>
                    <a:gd name="connsiteX220" fmla="*/ 168708 w 186345"/>
                    <a:gd name="connsiteY220" fmla="*/ 65182 h 185578"/>
                    <a:gd name="connsiteX221" fmla="*/ 157205 w 186345"/>
                    <a:gd name="connsiteY221" fmla="*/ 76685 h 185578"/>
                    <a:gd name="connsiteX222" fmla="*/ 146469 w 186345"/>
                    <a:gd name="connsiteY222" fmla="*/ 76685 h 185578"/>
                    <a:gd name="connsiteX223" fmla="*/ 144168 w 186345"/>
                    <a:gd name="connsiteY223" fmla="*/ 77452 h 185578"/>
                    <a:gd name="connsiteX224" fmla="*/ 141868 w 186345"/>
                    <a:gd name="connsiteY224" fmla="*/ 79753 h 185578"/>
                    <a:gd name="connsiteX225" fmla="*/ 134966 w 186345"/>
                    <a:gd name="connsiteY225" fmla="*/ 79753 h 185578"/>
                    <a:gd name="connsiteX226" fmla="*/ 132665 w 186345"/>
                    <a:gd name="connsiteY226" fmla="*/ 73618 h 185578"/>
                    <a:gd name="connsiteX227" fmla="*/ 143401 w 186345"/>
                    <a:gd name="connsiteY227" fmla="*/ 73618 h 185578"/>
                    <a:gd name="connsiteX228" fmla="*/ 144935 w 186345"/>
                    <a:gd name="connsiteY228" fmla="*/ 72851 h 185578"/>
                    <a:gd name="connsiteX229" fmla="*/ 140334 w 186345"/>
                    <a:gd name="connsiteY229" fmla="*/ 85887 h 185578"/>
                    <a:gd name="connsiteX230" fmla="*/ 140334 w 186345"/>
                    <a:gd name="connsiteY230" fmla="*/ 98157 h 185578"/>
                    <a:gd name="connsiteX231" fmla="*/ 132665 w 186345"/>
                    <a:gd name="connsiteY231" fmla="*/ 98157 h 185578"/>
                    <a:gd name="connsiteX232" fmla="*/ 129598 w 186345"/>
                    <a:gd name="connsiteY232" fmla="*/ 100458 h 185578"/>
                    <a:gd name="connsiteX233" fmla="*/ 124997 w 186345"/>
                    <a:gd name="connsiteY233" fmla="*/ 111194 h 185578"/>
                    <a:gd name="connsiteX234" fmla="*/ 125764 w 186345"/>
                    <a:gd name="connsiteY234" fmla="*/ 115028 h 185578"/>
                    <a:gd name="connsiteX235" fmla="*/ 131132 w 186345"/>
                    <a:gd name="connsiteY235" fmla="*/ 120396 h 185578"/>
                    <a:gd name="connsiteX236" fmla="*/ 122696 w 186345"/>
                    <a:gd name="connsiteY236" fmla="*/ 128831 h 185578"/>
                    <a:gd name="connsiteX237" fmla="*/ 117328 w 186345"/>
                    <a:gd name="connsiteY237" fmla="*/ 123463 h 185578"/>
                    <a:gd name="connsiteX238" fmla="*/ 113494 w 186345"/>
                    <a:gd name="connsiteY238" fmla="*/ 122696 h 185578"/>
                    <a:gd name="connsiteX239" fmla="*/ 102758 w 186345"/>
                    <a:gd name="connsiteY239" fmla="*/ 127298 h 185578"/>
                    <a:gd name="connsiteX240" fmla="*/ 100458 w 186345"/>
                    <a:gd name="connsiteY240" fmla="*/ 130365 h 185578"/>
                    <a:gd name="connsiteX241" fmla="*/ 100458 w 186345"/>
                    <a:gd name="connsiteY241" fmla="*/ 137267 h 185578"/>
                    <a:gd name="connsiteX242" fmla="*/ 88188 w 186345"/>
                    <a:gd name="connsiteY242" fmla="*/ 137267 h 185578"/>
                    <a:gd name="connsiteX243" fmla="*/ 88188 w 186345"/>
                    <a:gd name="connsiteY243" fmla="*/ 130365 h 185578"/>
                    <a:gd name="connsiteX244" fmla="*/ 85887 w 186345"/>
                    <a:gd name="connsiteY244" fmla="*/ 127298 h 185578"/>
                    <a:gd name="connsiteX245" fmla="*/ 75151 w 186345"/>
                    <a:gd name="connsiteY245" fmla="*/ 122696 h 185578"/>
                    <a:gd name="connsiteX246" fmla="*/ 71317 w 186345"/>
                    <a:gd name="connsiteY246" fmla="*/ 123463 h 185578"/>
                    <a:gd name="connsiteX247" fmla="*/ 65949 w 186345"/>
                    <a:gd name="connsiteY247" fmla="*/ 128831 h 185578"/>
                    <a:gd name="connsiteX248" fmla="*/ 57514 w 186345"/>
                    <a:gd name="connsiteY248" fmla="*/ 120396 h 185578"/>
                    <a:gd name="connsiteX249" fmla="*/ 62882 w 186345"/>
                    <a:gd name="connsiteY249" fmla="*/ 115028 h 185578"/>
                    <a:gd name="connsiteX250" fmla="*/ 63649 w 186345"/>
                    <a:gd name="connsiteY250" fmla="*/ 111194 h 185578"/>
                    <a:gd name="connsiteX251" fmla="*/ 59048 w 186345"/>
                    <a:gd name="connsiteY251" fmla="*/ 100458 h 185578"/>
                    <a:gd name="connsiteX252" fmla="*/ 55980 w 186345"/>
                    <a:gd name="connsiteY252" fmla="*/ 98157 h 185578"/>
                    <a:gd name="connsiteX253" fmla="*/ 49079 w 186345"/>
                    <a:gd name="connsiteY253" fmla="*/ 98157 h 185578"/>
                    <a:gd name="connsiteX254" fmla="*/ 49079 w 186345"/>
                    <a:gd name="connsiteY254" fmla="*/ 85887 h 185578"/>
                    <a:gd name="connsiteX255" fmla="*/ 55980 w 186345"/>
                    <a:gd name="connsiteY255" fmla="*/ 85887 h 185578"/>
                    <a:gd name="connsiteX256" fmla="*/ 59048 w 186345"/>
                    <a:gd name="connsiteY256" fmla="*/ 83587 h 185578"/>
                    <a:gd name="connsiteX257" fmla="*/ 63649 w 186345"/>
                    <a:gd name="connsiteY257" fmla="*/ 72851 h 185578"/>
                    <a:gd name="connsiteX258" fmla="*/ 62882 w 186345"/>
                    <a:gd name="connsiteY258" fmla="*/ 69017 h 185578"/>
                    <a:gd name="connsiteX259" fmla="*/ 57514 w 186345"/>
                    <a:gd name="connsiteY259" fmla="*/ 63649 h 185578"/>
                    <a:gd name="connsiteX260" fmla="*/ 65949 w 186345"/>
                    <a:gd name="connsiteY260" fmla="*/ 55213 h 185578"/>
                    <a:gd name="connsiteX261" fmla="*/ 71317 w 186345"/>
                    <a:gd name="connsiteY261" fmla="*/ 60581 h 185578"/>
                    <a:gd name="connsiteX262" fmla="*/ 75151 w 186345"/>
                    <a:gd name="connsiteY262" fmla="*/ 61348 h 185578"/>
                    <a:gd name="connsiteX263" fmla="*/ 85887 w 186345"/>
                    <a:gd name="connsiteY263" fmla="*/ 56747 h 185578"/>
                    <a:gd name="connsiteX264" fmla="*/ 88188 w 186345"/>
                    <a:gd name="connsiteY264" fmla="*/ 53680 h 185578"/>
                    <a:gd name="connsiteX265" fmla="*/ 88188 w 186345"/>
                    <a:gd name="connsiteY265" fmla="*/ 46011 h 185578"/>
                    <a:gd name="connsiteX266" fmla="*/ 100458 w 186345"/>
                    <a:gd name="connsiteY266" fmla="*/ 46011 h 185578"/>
                    <a:gd name="connsiteX267" fmla="*/ 100458 w 186345"/>
                    <a:gd name="connsiteY267" fmla="*/ 53680 h 185578"/>
                    <a:gd name="connsiteX268" fmla="*/ 102758 w 186345"/>
                    <a:gd name="connsiteY268" fmla="*/ 56747 h 185578"/>
                    <a:gd name="connsiteX269" fmla="*/ 113494 w 186345"/>
                    <a:gd name="connsiteY269" fmla="*/ 61348 h 185578"/>
                    <a:gd name="connsiteX270" fmla="*/ 117328 w 186345"/>
                    <a:gd name="connsiteY270" fmla="*/ 60581 h 185578"/>
                    <a:gd name="connsiteX271" fmla="*/ 122696 w 186345"/>
                    <a:gd name="connsiteY271" fmla="*/ 55213 h 185578"/>
                    <a:gd name="connsiteX272" fmla="*/ 131132 w 186345"/>
                    <a:gd name="connsiteY272" fmla="*/ 63649 h 185578"/>
                    <a:gd name="connsiteX273" fmla="*/ 125764 w 186345"/>
                    <a:gd name="connsiteY273" fmla="*/ 69017 h 185578"/>
                    <a:gd name="connsiteX274" fmla="*/ 124997 w 186345"/>
                    <a:gd name="connsiteY274" fmla="*/ 72851 h 185578"/>
                    <a:gd name="connsiteX275" fmla="*/ 129598 w 186345"/>
                    <a:gd name="connsiteY275" fmla="*/ 83587 h 185578"/>
                    <a:gd name="connsiteX276" fmla="*/ 132665 w 186345"/>
                    <a:gd name="connsiteY276" fmla="*/ 85887 h 185578"/>
                    <a:gd name="connsiteX277" fmla="*/ 140334 w 186345"/>
                    <a:gd name="connsiteY277" fmla="*/ 85887 h 185578"/>
                    <a:gd name="connsiteX278" fmla="*/ 140334 w 186345"/>
                    <a:gd name="connsiteY278" fmla="*/ 85887 h 18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</a:cxnLst>
                  <a:rect l="l" t="t" r="r" b="b"/>
                  <a:pathLst>
                    <a:path w="186345" h="185578">
                      <a:moveTo>
                        <a:pt x="144935" y="72851"/>
                      </a:moveTo>
                      <a:lnTo>
                        <a:pt x="162573" y="55213"/>
                      </a:lnTo>
                      <a:lnTo>
                        <a:pt x="185578" y="55213"/>
                      </a:lnTo>
                      <a:lnTo>
                        <a:pt x="185578" y="49079"/>
                      </a:lnTo>
                      <a:lnTo>
                        <a:pt x="161039" y="49079"/>
                      </a:lnTo>
                      <a:cubicBezTo>
                        <a:pt x="160272" y="49079"/>
                        <a:pt x="159505" y="49079"/>
                        <a:pt x="158738" y="49845"/>
                      </a:cubicBezTo>
                      <a:lnTo>
                        <a:pt x="141101" y="67483"/>
                      </a:lnTo>
                      <a:lnTo>
                        <a:pt x="134966" y="67483"/>
                      </a:lnTo>
                      <a:lnTo>
                        <a:pt x="136500" y="65949"/>
                      </a:lnTo>
                      <a:cubicBezTo>
                        <a:pt x="137267" y="65182"/>
                        <a:pt x="137267" y="64416"/>
                        <a:pt x="137267" y="63649"/>
                      </a:cubicBezTo>
                      <a:cubicBezTo>
                        <a:pt x="137267" y="62882"/>
                        <a:pt x="137267" y="62115"/>
                        <a:pt x="136500" y="61348"/>
                      </a:cubicBezTo>
                      <a:lnTo>
                        <a:pt x="123463" y="48312"/>
                      </a:lnTo>
                      <a:cubicBezTo>
                        <a:pt x="121930" y="46778"/>
                        <a:pt x="120396" y="46778"/>
                        <a:pt x="118862" y="48312"/>
                      </a:cubicBezTo>
                      <a:lnTo>
                        <a:pt x="117328" y="49845"/>
                      </a:lnTo>
                      <a:lnTo>
                        <a:pt x="117328" y="43711"/>
                      </a:lnTo>
                      <a:lnTo>
                        <a:pt x="134966" y="26073"/>
                      </a:lnTo>
                      <a:cubicBezTo>
                        <a:pt x="135733" y="25306"/>
                        <a:pt x="135733" y="24539"/>
                        <a:pt x="135733" y="23772"/>
                      </a:cubicBezTo>
                      <a:lnTo>
                        <a:pt x="135733" y="0"/>
                      </a:lnTo>
                      <a:lnTo>
                        <a:pt x="129598" y="0"/>
                      </a:lnTo>
                      <a:lnTo>
                        <a:pt x="129598" y="23006"/>
                      </a:lnTo>
                      <a:lnTo>
                        <a:pt x="111960" y="40643"/>
                      </a:lnTo>
                      <a:cubicBezTo>
                        <a:pt x="111194" y="41410"/>
                        <a:pt x="111194" y="42177"/>
                        <a:pt x="111194" y="42944"/>
                      </a:cubicBezTo>
                      <a:lnTo>
                        <a:pt x="111194" y="53680"/>
                      </a:lnTo>
                      <a:cubicBezTo>
                        <a:pt x="108893" y="52913"/>
                        <a:pt x="107359" y="52146"/>
                        <a:pt x="105059" y="51379"/>
                      </a:cubicBezTo>
                      <a:lnTo>
                        <a:pt x="105059" y="44477"/>
                      </a:lnTo>
                      <a:lnTo>
                        <a:pt x="107359" y="42177"/>
                      </a:lnTo>
                      <a:cubicBezTo>
                        <a:pt x="108126" y="41410"/>
                        <a:pt x="108126" y="40643"/>
                        <a:pt x="108126" y="39876"/>
                      </a:cubicBezTo>
                      <a:lnTo>
                        <a:pt x="108126" y="29140"/>
                      </a:lnTo>
                      <a:lnTo>
                        <a:pt x="119629" y="17638"/>
                      </a:lnTo>
                      <a:cubicBezTo>
                        <a:pt x="120396" y="16871"/>
                        <a:pt x="120396" y="16104"/>
                        <a:pt x="120396" y="15337"/>
                      </a:cubicBezTo>
                      <a:lnTo>
                        <a:pt x="120396" y="0"/>
                      </a:lnTo>
                      <a:lnTo>
                        <a:pt x="114261" y="0"/>
                      </a:lnTo>
                      <a:lnTo>
                        <a:pt x="114261" y="13803"/>
                      </a:lnTo>
                      <a:lnTo>
                        <a:pt x="102758" y="25306"/>
                      </a:lnTo>
                      <a:cubicBezTo>
                        <a:pt x="101991" y="26073"/>
                        <a:pt x="101991" y="26840"/>
                        <a:pt x="101991" y="27607"/>
                      </a:cubicBezTo>
                      <a:lnTo>
                        <a:pt x="101991" y="38343"/>
                      </a:lnTo>
                      <a:lnTo>
                        <a:pt x="100458" y="39876"/>
                      </a:lnTo>
                      <a:lnTo>
                        <a:pt x="95857" y="39876"/>
                      </a:lnTo>
                      <a:lnTo>
                        <a:pt x="95857" y="0"/>
                      </a:lnTo>
                      <a:lnTo>
                        <a:pt x="89722" y="0"/>
                      </a:lnTo>
                      <a:lnTo>
                        <a:pt x="89722" y="39876"/>
                      </a:lnTo>
                      <a:lnTo>
                        <a:pt x="85120" y="39876"/>
                      </a:lnTo>
                      <a:lnTo>
                        <a:pt x="83587" y="38343"/>
                      </a:lnTo>
                      <a:lnTo>
                        <a:pt x="83587" y="27607"/>
                      </a:lnTo>
                      <a:cubicBezTo>
                        <a:pt x="83587" y="26840"/>
                        <a:pt x="83587" y="26073"/>
                        <a:pt x="82820" y="25306"/>
                      </a:cubicBezTo>
                      <a:lnTo>
                        <a:pt x="71317" y="13803"/>
                      </a:lnTo>
                      <a:lnTo>
                        <a:pt x="71317" y="0"/>
                      </a:lnTo>
                      <a:lnTo>
                        <a:pt x="65182" y="0"/>
                      </a:lnTo>
                      <a:lnTo>
                        <a:pt x="65182" y="15337"/>
                      </a:lnTo>
                      <a:cubicBezTo>
                        <a:pt x="65182" y="16104"/>
                        <a:pt x="65182" y="16871"/>
                        <a:pt x="65949" y="17638"/>
                      </a:cubicBezTo>
                      <a:lnTo>
                        <a:pt x="77452" y="29140"/>
                      </a:lnTo>
                      <a:lnTo>
                        <a:pt x="77452" y="39876"/>
                      </a:lnTo>
                      <a:cubicBezTo>
                        <a:pt x="77452" y="40643"/>
                        <a:pt x="77452" y="41410"/>
                        <a:pt x="78219" y="42177"/>
                      </a:cubicBezTo>
                      <a:lnTo>
                        <a:pt x="80520" y="44477"/>
                      </a:lnTo>
                      <a:lnTo>
                        <a:pt x="80520" y="51379"/>
                      </a:lnTo>
                      <a:cubicBezTo>
                        <a:pt x="78219" y="52146"/>
                        <a:pt x="76685" y="52913"/>
                        <a:pt x="74385" y="53680"/>
                      </a:cubicBezTo>
                      <a:lnTo>
                        <a:pt x="74385" y="42944"/>
                      </a:lnTo>
                      <a:cubicBezTo>
                        <a:pt x="74385" y="42177"/>
                        <a:pt x="74385" y="41410"/>
                        <a:pt x="73618" y="40643"/>
                      </a:cubicBezTo>
                      <a:lnTo>
                        <a:pt x="55980" y="23006"/>
                      </a:lnTo>
                      <a:lnTo>
                        <a:pt x="55980" y="0"/>
                      </a:lnTo>
                      <a:lnTo>
                        <a:pt x="49845" y="0"/>
                      </a:lnTo>
                      <a:lnTo>
                        <a:pt x="49845" y="24539"/>
                      </a:lnTo>
                      <a:cubicBezTo>
                        <a:pt x="49845" y="25306"/>
                        <a:pt x="49845" y="26073"/>
                        <a:pt x="50612" y="26840"/>
                      </a:cubicBezTo>
                      <a:lnTo>
                        <a:pt x="68250" y="44477"/>
                      </a:lnTo>
                      <a:lnTo>
                        <a:pt x="68250" y="50612"/>
                      </a:lnTo>
                      <a:lnTo>
                        <a:pt x="66716" y="49079"/>
                      </a:lnTo>
                      <a:cubicBezTo>
                        <a:pt x="65182" y="47545"/>
                        <a:pt x="63649" y="47545"/>
                        <a:pt x="62115" y="49079"/>
                      </a:cubicBezTo>
                      <a:lnTo>
                        <a:pt x="49079" y="62115"/>
                      </a:lnTo>
                      <a:cubicBezTo>
                        <a:pt x="48312" y="62882"/>
                        <a:pt x="48312" y="63649"/>
                        <a:pt x="48312" y="64416"/>
                      </a:cubicBezTo>
                      <a:cubicBezTo>
                        <a:pt x="48312" y="65182"/>
                        <a:pt x="48312" y="65949"/>
                        <a:pt x="49079" y="66716"/>
                      </a:cubicBezTo>
                      <a:lnTo>
                        <a:pt x="50612" y="68250"/>
                      </a:lnTo>
                      <a:lnTo>
                        <a:pt x="44477" y="68250"/>
                      </a:lnTo>
                      <a:lnTo>
                        <a:pt x="26840" y="50612"/>
                      </a:lnTo>
                      <a:cubicBezTo>
                        <a:pt x="26073" y="49845"/>
                        <a:pt x="25306" y="49845"/>
                        <a:pt x="24539" y="49845"/>
                      </a:cubicBezTo>
                      <a:lnTo>
                        <a:pt x="0" y="49845"/>
                      </a:lnTo>
                      <a:lnTo>
                        <a:pt x="0" y="55980"/>
                      </a:lnTo>
                      <a:lnTo>
                        <a:pt x="23006" y="55980"/>
                      </a:lnTo>
                      <a:lnTo>
                        <a:pt x="40643" y="73618"/>
                      </a:lnTo>
                      <a:cubicBezTo>
                        <a:pt x="41410" y="74385"/>
                        <a:pt x="42177" y="74385"/>
                        <a:pt x="42944" y="74385"/>
                      </a:cubicBezTo>
                      <a:lnTo>
                        <a:pt x="53680" y="74385"/>
                      </a:lnTo>
                      <a:cubicBezTo>
                        <a:pt x="52913" y="76685"/>
                        <a:pt x="52146" y="78219"/>
                        <a:pt x="51379" y="80520"/>
                      </a:cubicBezTo>
                      <a:lnTo>
                        <a:pt x="44477" y="80520"/>
                      </a:lnTo>
                      <a:lnTo>
                        <a:pt x="42177" y="78219"/>
                      </a:lnTo>
                      <a:cubicBezTo>
                        <a:pt x="41410" y="77452"/>
                        <a:pt x="40643" y="77452"/>
                        <a:pt x="39876" y="77452"/>
                      </a:cubicBezTo>
                      <a:lnTo>
                        <a:pt x="29140" y="77452"/>
                      </a:lnTo>
                      <a:lnTo>
                        <a:pt x="17638" y="65949"/>
                      </a:lnTo>
                      <a:cubicBezTo>
                        <a:pt x="16871" y="65182"/>
                        <a:pt x="16104" y="65182"/>
                        <a:pt x="15337" y="65182"/>
                      </a:cubicBezTo>
                      <a:lnTo>
                        <a:pt x="0" y="65182"/>
                      </a:lnTo>
                      <a:lnTo>
                        <a:pt x="0" y="71317"/>
                      </a:lnTo>
                      <a:lnTo>
                        <a:pt x="13803" y="71317"/>
                      </a:lnTo>
                      <a:lnTo>
                        <a:pt x="25306" y="82820"/>
                      </a:lnTo>
                      <a:cubicBezTo>
                        <a:pt x="26073" y="83587"/>
                        <a:pt x="26840" y="83587"/>
                        <a:pt x="27607" y="83587"/>
                      </a:cubicBezTo>
                      <a:lnTo>
                        <a:pt x="38343" y="83587"/>
                      </a:lnTo>
                      <a:lnTo>
                        <a:pt x="39876" y="85121"/>
                      </a:lnTo>
                      <a:lnTo>
                        <a:pt x="39876" y="89722"/>
                      </a:lnTo>
                      <a:lnTo>
                        <a:pt x="0" y="89722"/>
                      </a:lnTo>
                      <a:lnTo>
                        <a:pt x="0" y="95857"/>
                      </a:lnTo>
                      <a:lnTo>
                        <a:pt x="39876" y="95857"/>
                      </a:lnTo>
                      <a:lnTo>
                        <a:pt x="39876" y="100458"/>
                      </a:lnTo>
                      <a:lnTo>
                        <a:pt x="38343" y="101991"/>
                      </a:lnTo>
                      <a:lnTo>
                        <a:pt x="27607" y="101991"/>
                      </a:lnTo>
                      <a:cubicBezTo>
                        <a:pt x="26840" y="101991"/>
                        <a:pt x="26073" y="101991"/>
                        <a:pt x="25306" y="102758"/>
                      </a:cubicBezTo>
                      <a:lnTo>
                        <a:pt x="13803" y="114261"/>
                      </a:lnTo>
                      <a:lnTo>
                        <a:pt x="0" y="114261"/>
                      </a:lnTo>
                      <a:lnTo>
                        <a:pt x="0" y="120396"/>
                      </a:lnTo>
                      <a:lnTo>
                        <a:pt x="15337" y="120396"/>
                      </a:lnTo>
                      <a:cubicBezTo>
                        <a:pt x="16104" y="120396"/>
                        <a:pt x="16871" y="120396"/>
                        <a:pt x="17638" y="119629"/>
                      </a:cubicBezTo>
                      <a:lnTo>
                        <a:pt x="29140" y="108126"/>
                      </a:lnTo>
                      <a:lnTo>
                        <a:pt x="39876" y="108126"/>
                      </a:lnTo>
                      <a:cubicBezTo>
                        <a:pt x="40643" y="108126"/>
                        <a:pt x="41410" y="108126"/>
                        <a:pt x="42177" y="107359"/>
                      </a:cubicBezTo>
                      <a:lnTo>
                        <a:pt x="44477" y="105059"/>
                      </a:lnTo>
                      <a:lnTo>
                        <a:pt x="51379" y="105059"/>
                      </a:lnTo>
                      <a:cubicBezTo>
                        <a:pt x="52146" y="107359"/>
                        <a:pt x="52913" y="108893"/>
                        <a:pt x="53680" y="111194"/>
                      </a:cubicBezTo>
                      <a:lnTo>
                        <a:pt x="42944" y="111194"/>
                      </a:lnTo>
                      <a:cubicBezTo>
                        <a:pt x="42177" y="111194"/>
                        <a:pt x="41410" y="111194"/>
                        <a:pt x="40643" y="111961"/>
                      </a:cubicBezTo>
                      <a:lnTo>
                        <a:pt x="23006" y="129598"/>
                      </a:lnTo>
                      <a:lnTo>
                        <a:pt x="0" y="129598"/>
                      </a:lnTo>
                      <a:lnTo>
                        <a:pt x="0" y="135733"/>
                      </a:lnTo>
                      <a:lnTo>
                        <a:pt x="24539" y="135733"/>
                      </a:lnTo>
                      <a:cubicBezTo>
                        <a:pt x="25306" y="135733"/>
                        <a:pt x="26073" y="135733"/>
                        <a:pt x="26840" y="134966"/>
                      </a:cubicBezTo>
                      <a:lnTo>
                        <a:pt x="44477" y="117329"/>
                      </a:lnTo>
                      <a:lnTo>
                        <a:pt x="50612" y="117329"/>
                      </a:lnTo>
                      <a:lnTo>
                        <a:pt x="49079" y="118862"/>
                      </a:lnTo>
                      <a:cubicBezTo>
                        <a:pt x="48312" y="119629"/>
                        <a:pt x="48312" y="120396"/>
                        <a:pt x="48312" y="121163"/>
                      </a:cubicBezTo>
                      <a:cubicBezTo>
                        <a:pt x="48312" y="121930"/>
                        <a:pt x="48312" y="122696"/>
                        <a:pt x="49079" y="123463"/>
                      </a:cubicBezTo>
                      <a:lnTo>
                        <a:pt x="62115" y="136500"/>
                      </a:lnTo>
                      <a:cubicBezTo>
                        <a:pt x="63649" y="138034"/>
                        <a:pt x="65182" y="138034"/>
                        <a:pt x="66716" y="136500"/>
                      </a:cubicBezTo>
                      <a:lnTo>
                        <a:pt x="68250" y="134966"/>
                      </a:lnTo>
                      <a:lnTo>
                        <a:pt x="68250" y="141101"/>
                      </a:lnTo>
                      <a:lnTo>
                        <a:pt x="50612" y="158739"/>
                      </a:lnTo>
                      <a:cubicBezTo>
                        <a:pt x="49845" y="159505"/>
                        <a:pt x="49845" y="160272"/>
                        <a:pt x="49845" y="161039"/>
                      </a:cubicBezTo>
                      <a:lnTo>
                        <a:pt x="49845" y="185578"/>
                      </a:lnTo>
                      <a:lnTo>
                        <a:pt x="55980" y="185578"/>
                      </a:lnTo>
                      <a:lnTo>
                        <a:pt x="55980" y="162573"/>
                      </a:lnTo>
                      <a:lnTo>
                        <a:pt x="73618" y="144935"/>
                      </a:lnTo>
                      <a:cubicBezTo>
                        <a:pt x="74385" y="144168"/>
                        <a:pt x="74385" y="143401"/>
                        <a:pt x="74385" y="142635"/>
                      </a:cubicBezTo>
                      <a:lnTo>
                        <a:pt x="74385" y="131899"/>
                      </a:lnTo>
                      <a:cubicBezTo>
                        <a:pt x="76685" y="132666"/>
                        <a:pt x="78219" y="133432"/>
                        <a:pt x="80520" y="134199"/>
                      </a:cubicBezTo>
                      <a:lnTo>
                        <a:pt x="80520" y="141101"/>
                      </a:lnTo>
                      <a:lnTo>
                        <a:pt x="78219" y="143401"/>
                      </a:lnTo>
                      <a:cubicBezTo>
                        <a:pt x="77452" y="144168"/>
                        <a:pt x="77452" y="144935"/>
                        <a:pt x="77452" y="145702"/>
                      </a:cubicBezTo>
                      <a:lnTo>
                        <a:pt x="77452" y="156438"/>
                      </a:lnTo>
                      <a:lnTo>
                        <a:pt x="65949" y="167941"/>
                      </a:lnTo>
                      <a:cubicBezTo>
                        <a:pt x="65182" y="168708"/>
                        <a:pt x="65182" y="169475"/>
                        <a:pt x="65182" y="170241"/>
                      </a:cubicBezTo>
                      <a:lnTo>
                        <a:pt x="65182" y="185578"/>
                      </a:lnTo>
                      <a:lnTo>
                        <a:pt x="71317" y="185578"/>
                      </a:lnTo>
                      <a:lnTo>
                        <a:pt x="71317" y="171775"/>
                      </a:lnTo>
                      <a:lnTo>
                        <a:pt x="82820" y="160272"/>
                      </a:lnTo>
                      <a:cubicBezTo>
                        <a:pt x="83587" y="159505"/>
                        <a:pt x="83587" y="158739"/>
                        <a:pt x="83587" y="157972"/>
                      </a:cubicBezTo>
                      <a:lnTo>
                        <a:pt x="83587" y="145702"/>
                      </a:lnTo>
                      <a:lnTo>
                        <a:pt x="85120" y="144168"/>
                      </a:lnTo>
                      <a:lnTo>
                        <a:pt x="89722" y="144168"/>
                      </a:lnTo>
                      <a:lnTo>
                        <a:pt x="89722" y="184045"/>
                      </a:lnTo>
                      <a:lnTo>
                        <a:pt x="95857" y="184045"/>
                      </a:lnTo>
                      <a:lnTo>
                        <a:pt x="95857" y="144168"/>
                      </a:lnTo>
                      <a:lnTo>
                        <a:pt x="100458" y="144168"/>
                      </a:lnTo>
                      <a:lnTo>
                        <a:pt x="101991" y="145702"/>
                      </a:lnTo>
                      <a:lnTo>
                        <a:pt x="101991" y="156438"/>
                      </a:lnTo>
                      <a:cubicBezTo>
                        <a:pt x="101991" y="157205"/>
                        <a:pt x="101991" y="157972"/>
                        <a:pt x="102758" y="158739"/>
                      </a:cubicBezTo>
                      <a:lnTo>
                        <a:pt x="114261" y="170241"/>
                      </a:lnTo>
                      <a:lnTo>
                        <a:pt x="114261" y="184045"/>
                      </a:lnTo>
                      <a:lnTo>
                        <a:pt x="120396" y="184045"/>
                      </a:lnTo>
                      <a:lnTo>
                        <a:pt x="120396" y="168708"/>
                      </a:lnTo>
                      <a:cubicBezTo>
                        <a:pt x="120396" y="167941"/>
                        <a:pt x="120396" y="167174"/>
                        <a:pt x="119629" y="166407"/>
                      </a:cubicBezTo>
                      <a:lnTo>
                        <a:pt x="108126" y="154904"/>
                      </a:lnTo>
                      <a:lnTo>
                        <a:pt x="108126" y="144168"/>
                      </a:lnTo>
                      <a:cubicBezTo>
                        <a:pt x="108126" y="143401"/>
                        <a:pt x="108126" y="142635"/>
                        <a:pt x="107359" y="141868"/>
                      </a:cubicBezTo>
                      <a:lnTo>
                        <a:pt x="105059" y="139567"/>
                      </a:lnTo>
                      <a:lnTo>
                        <a:pt x="105059" y="132666"/>
                      </a:lnTo>
                      <a:cubicBezTo>
                        <a:pt x="107359" y="131899"/>
                        <a:pt x="108893" y="131132"/>
                        <a:pt x="111194" y="130365"/>
                      </a:cubicBezTo>
                      <a:lnTo>
                        <a:pt x="111194" y="141101"/>
                      </a:lnTo>
                      <a:cubicBezTo>
                        <a:pt x="111194" y="141868"/>
                        <a:pt x="111194" y="142635"/>
                        <a:pt x="111960" y="143401"/>
                      </a:cubicBezTo>
                      <a:lnTo>
                        <a:pt x="129598" y="161039"/>
                      </a:lnTo>
                      <a:lnTo>
                        <a:pt x="129598" y="184045"/>
                      </a:lnTo>
                      <a:lnTo>
                        <a:pt x="135733" y="184045"/>
                      </a:lnTo>
                      <a:lnTo>
                        <a:pt x="135733" y="159505"/>
                      </a:lnTo>
                      <a:cubicBezTo>
                        <a:pt x="135733" y="158739"/>
                        <a:pt x="135733" y="157972"/>
                        <a:pt x="134966" y="157205"/>
                      </a:cubicBezTo>
                      <a:lnTo>
                        <a:pt x="117328" y="139567"/>
                      </a:lnTo>
                      <a:lnTo>
                        <a:pt x="117328" y="133432"/>
                      </a:lnTo>
                      <a:lnTo>
                        <a:pt x="118862" y="134966"/>
                      </a:lnTo>
                      <a:cubicBezTo>
                        <a:pt x="120396" y="136500"/>
                        <a:pt x="121930" y="136500"/>
                        <a:pt x="123463" y="134966"/>
                      </a:cubicBezTo>
                      <a:lnTo>
                        <a:pt x="136500" y="121930"/>
                      </a:lnTo>
                      <a:cubicBezTo>
                        <a:pt x="137267" y="121163"/>
                        <a:pt x="137267" y="120396"/>
                        <a:pt x="137267" y="119629"/>
                      </a:cubicBezTo>
                      <a:cubicBezTo>
                        <a:pt x="137267" y="118862"/>
                        <a:pt x="137267" y="118095"/>
                        <a:pt x="136500" y="117329"/>
                      </a:cubicBezTo>
                      <a:lnTo>
                        <a:pt x="134966" y="115795"/>
                      </a:lnTo>
                      <a:lnTo>
                        <a:pt x="141101" y="115795"/>
                      </a:lnTo>
                      <a:lnTo>
                        <a:pt x="158738" y="133432"/>
                      </a:lnTo>
                      <a:cubicBezTo>
                        <a:pt x="159505" y="134199"/>
                        <a:pt x="160272" y="134199"/>
                        <a:pt x="161039" y="134199"/>
                      </a:cubicBezTo>
                      <a:lnTo>
                        <a:pt x="185578" y="134199"/>
                      </a:lnTo>
                      <a:lnTo>
                        <a:pt x="185578" y="128064"/>
                      </a:lnTo>
                      <a:lnTo>
                        <a:pt x="162573" y="128064"/>
                      </a:lnTo>
                      <a:lnTo>
                        <a:pt x="144935" y="110427"/>
                      </a:lnTo>
                      <a:cubicBezTo>
                        <a:pt x="144168" y="109660"/>
                        <a:pt x="143401" y="109660"/>
                        <a:pt x="142634" y="109660"/>
                      </a:cubicBezTo>
                      <a:lnTo>
                        <a:pt x="132665" y="109660"/>
                      </a:lnTo>
                      <a:cubicBezTo>
                        <a:pt x="133432" y="107359"/>
                        <a:pt x="134199" y="105826"/>
                        <a:pt x="134966" y="103525"/>
                      </a:cubicBezTo>
                      <a:lnTo>
                        <a:pt x="141868" y="103525"/>
                      </a:lnTo>
                      <a:lnTo>
                        <a:pt x="144168" y="105826"/>
                      </a:lnTo>
                      <a:cubicBezTo>
                        <a:pt x="144935" y="106593"/>
                        <a:pt x="145702" y="106593"/>
                        <a:pt x="146469" y="106593"/>
                      </a:cubicBezTo>
                      <a:lnTo>
                        <a:pt x="157205" y="106593"/>
                      </a:lnTo>
                      <a:lnTo>
                        <a:pt x="168708" y="118095"/>
                      </a:lnTo>
                      <a:cubicBezTo>
                        <a:pt x="169474" y="118862"/>
                        <a:pt x="170241" y="118862"/>
                        <a:pt x="171008" y="118862"/>
                      </a:cubicBezTo>
                      <a:lnTo>
                        <a:pt x="186345" y="118862"/>
                      </a:lnTo>
                      <a:lnTo>
                        <a:pt x="186345" y="112727"/>
                      </a:lnTo>
                      <a:lnTo>
                        <a:pt x="172542" y="112727"/>
                      </a:lnTo>
                      <a:lnTo>
                        <a:pt x="161039" y="101225"/>
                      </a:lnTo>
                      <a:cubicBezTo>
                        <a:pt x="160272" y="100458"/>
                        <a:pt x="159505" y="100458"/>
                        <a:pt x="158738" y="100458"/>
                      </a:cubicBezTo>
                      <a:lnTo>
                        <a:pt x="148002" y="100458"/>
                      </a:lnTo>
                      <a:lnTo>
                        <a:pt x="146469" y="98924"/>
                      </a:lnTo>
                      <a:lnTo>
                        <a:pt x="146469" y="94323"/>
                      </a:lnTo>
                      <a:lnTo>
                        <a:pt x="186345" y="94323"/>
                      </a:lnTo>
                      <a:lnTo>
                        <a:pt x="186345" y="88188"/>
                      </a:lnTo>
                      <a:lnTo>
                        <a:pt x="146469" y="88188"/>
                      </a:lnTo>
                      <a:lnTo>
                        <a:pt x="146469" y="84354"/>
                      </a:lnTo>
                      <a:lnTo>
                        <a:pt x="148002" y="82820"/>
                      </a:lnTo>
                      <a:lnTo>
                        <a:pt x="158738" y="82820"/>
                      </a:lnTo>
                      <a:cubicBezTo>
                        <a:pt x="159505" y="82820"/>
                        <a:pt x="160272" y="82820"/>
                        <a:pt x="161039" y="82053"/>
                      </a:cubicBezTo>
                      <a:lnTo>
                        <a:pt x="172542" y="70550"/>
                      </a:lnTo>
                      <a:lnTo>
                        <a:pt x="186345" y="70550"/>
                      </a:lnTo>
                      <a:lnTo>
                        <a:pt x="186345" y="64416"/>
                      </a:lnTo>
                      <a:lnTo>
                        <a:pt x="171008" y="64416"/>
                      </a:lnTo>
                      <a:cubicBezTo>
                        <a:pt x="170241" y="64416"/>
                        <a:pt x="169474" y="64416"/>
                        <a:pt x="168708" y="65182"/>
                      </a:cubicBezTo>
                      <a:lnTo>
                        <a:pt x="157205" y="76685"/>
                      </a:lnTo>
                      <a:lnTo>
                        <a:pt x="146469" y="76685"/>
                      </a:lnTo>
                      <a:cubicBezTo>
                        <a:pt x="145702" y="76685"/>
                        <a:pt x="144935" y="76685"/>
                        <a:pt x="144168" y="77452"/>
                      </a:cubicBezTo>
                      <a:lnTo>
                        <a:pt x="141868" y="79753"/>
                      </a:lnTo>
                      <a:lnTo>
                        <a:pt x="134966" y="79753"/>
                      </a:lnTo>
                      <a:cubicBezTo>
                        <a:pt x="134199" y="77452"/>
                        <a:pt x="133432" y="75918"/>
                        <a:pt x="132665" y="73618"/>
                      </a:cubicBezTo>
                      <a:lnTo>
                        <a:pt x="143401" y="73618"/>
                      </a:lnTo>
                      <a:cubicBezTo>
                        <a:pt x="144168" y="73618"/>
                        <a:pt x="144935" y="73618"/>
                        <a:pt x="144935" y="72851"/>
                      </a:cubicBezTo>
                      <a:moveTo>
                        <a:pt x="140334" y="85887"/>
                      </a:moveTo>
                      <a:lnTo>
                        <a:pt x="140334" y="98157"/>
                      </a:lnTo>
                      <a:lnTo>
                        <a:pt x="132665" y="98157"/>
                      </a:lnTo>
                      <a:cubicBezTo>
                        <a:pt x="131132" y="98157"/>
                        <a:pt x="130365" y="98924"/>
                        <a:pt x="129598" y="100458"/>
                      </a:cubicBezTo>
                      <a:cubicBezTo>
                        <a:pt x="128831" y="104292"/>
                        <a:pt x="127297" y="108126"/>
                        <a:pt x="124997" y="111194"/>
                      </a:cubicBezTo>
                      <a:cubicBezTo>
                        <a:pt x="124230" y="112727"/>
                        <a:pt x="124230" y="114261"/>
                        <a:pt x="125764" y="115028"/>
                      </a:cubicBezTo>
                      <a:lnTo>
                        <a:pt x="131132" y="120396"/>
                      </a:lnTo>
                      <a:lnTo>
                        <a:pt x="122696" y="128831"/>
                      </a:lnTo>
                      <a:lnTo>
                        <a:pt x="117328" y="123463"/>
                      </a:lnTo>
                      <a:cubicBezTo>
                        <a:pt x="116561" y="122696"/>
                        <a:pt x="115028" y="121930"/>
                        <a:pt x="113494" y="122696"/>
                      </a:cubicBezTo>
                      <a:cubicBezTo>
                        <a:pt x="110427" y="124997"/>
                        <a:pt x="106592" y="126531"/>
                        <a:pt x="102758" y="127298"/>
                      </a:cubicBezTo>
                      <a:cubicBezTo>
                        <a:pt x="101224" y="127298"/>
                        <a:pt x="100458" y="128831"/>
                        <a:pt x="100458" y="130365"/>
                      </a:cubicBezTo>
                      <a:lnTo>
                        <a:pt x="100458" y="137267"/>
                      </a:lnTo>
                      <a:lnTo>
                        <a:pt x="88188" y="137267"/>
                      </a:lnTo>
                      <a:lnTo>
                        <a:pt x="88188" y="130365"/>
                      </a:lnTo>
                      <a:cubicBezTo>
                        <a:pt x="88188" y="128831"/>
                        <a:pt x="87421" y="128064"/>
                        <a:pt x="85887" y="127298"/>
                      </a:cubicBezTo>
                      <a:cubicBezTo>
                        <a:pt x="82053" y="126531"/>
                        <a:pt x="78219" y="124997"/>
                        <a:pt x="75151" y="122696"/>
                      </a:cubicBezTo>
                      <a:cubicBezTo>
                        <a:pt x="73618" y="121930"/>
                        <a:pt x="72084" y="121930"/>
                        <a:pt x="71317" y="123463"/>
                      </a:cubicBezTo>
                      <a:lnTo>
                        <a:pt x="65949" y="128831"/>
                      </a:lnTo>
                      <a:lnTo>
                        <a:pt x="57514" y="120396"/>
                      </a:lnTo>
                      <a:lnTo>
                        <a:pt x="62882" y="115028"/>
                      </a:lnTo>
                      <a:cubicBezTo>
                        <a:pt x="63649" y="114261"/>
                        <a:pt x="64416" y="112727"/>
                        <a:pt x="63649" y="111194"/>
                      </a:cubicBezTo>
                      <a:cubicBezTo>
                        <a:pt x="61348" y="108126"/>
                        <a:pt x="59814" y="104292"/>
                        <a:pt x="59048" y="100458"/>
                      </a:cubicBezTo>
                      <a:cubicBezTo>
                        <a:pt x="59048" y="98924"/>
                        <a:pt x="57514" y="98157"/>
                        <a:pt x="55980" y="98157"/>
                      </a:cubicBezTo>
                      <a:lnTo>
                        <a:pt x="49079" y="98157"/>
                      </a:lnTo>
                      <a:lnTo>
                        <a:pt x="49079" y="85887"/>
                      </a:lnTo>
                      <a:lnTo>
                        <a:pt x="55980" y="85887"/>
                      </a:lnTo>
                      <a:cubicBezTo>
                        <a:pt x="57514" y="85887"/>
                        <a:pt x="58281" y="85121"/>
                        <a:pt x="59048" y="83587"/>
                      </a:cubicBezTo>
                      <a:cubicBezTo>
                        <a:pt x="59814" y="79753"/>
                        <a:pt x="61348" y="75918"/>
                        <a:pt x="63649" y="72851"/>
                      </a:cubicBezTo>
                      <a:cubicBezTo>
                        <a:pt x="64416" y="71317"/>
                        <a:pt x="64416" y="69784"/>
                        <a:pt x="62882" y="69017"/>
                      </a:cubicBezTo>
                      <a:lnTo>
                        <a:pt x="57514" y="63649"/>
                      </a:lnTo>
                      <a:lnTo>
                        <a:pt x="65949" y="55213"/>
                      </a:lnTo>
                      <a:lnTo>
                        <a:pt x="71317" y="60581"/>
                      </a:lnTo>
                      <a:cubicBezTo>
                        <a:pt x="72084" y="61348"/>
                        <a:pt x="73618" y="62115"/>
                        <a:pt x="75151" y="61348"/>
                      </a:cubicBezTo>
                      <a:cubicBezTo>
                        <a:pt x="78219" y="59048"/>
                        <a:pt x="82053" y="57514"/>
                        <a:pt x="85887" y="56747"/>
                      </a:cubicBezTo>
                      <a:cubicBezTo>
                        <a:pt x="87421" y="56747"/>
                        <a:pt x="88188" y="55213"/>
                        <a:pt x="88188" y="53680"/>
                      </a:cubicBezTo>
                      <a:lnTo>
                        <a:pt x="88188" y="46011"/>
                      </a:lnTo>
                      <a:lnTo>
                        <a:pt x="100458" y="46011"/>
                      </a:lnTo>
                      <a:lnTo>
                        <a:pt x="100458" y="53680"/>
                      </a:lnTo>
                      <a:cubicBezTo>
                        <a:pt x="100458" y="55213"/>
                        <a:pt x="101224" y="55980"/>
                        <a:pt x="102758" y="56747"/>
                      </a:cubicBezTo>
                      <a:cubicBezTo>
                        <a:pt x="106592" y="57514"/>
                        <a:pt x="110427" y="59048"/>
                        <a:pt x="113494" y="61348"/>
                      </a:cubicBezTo>
                      <a:cubicBezTo>
                        <a:pt x="115028" y="62115"/>
                        <a:pt x="116561" y="62115"/>
                        <a:pt x="117328" y="60581"/>
                      </a:cubicBezTo>
                      <a:lnTo>
                        <a:pt x="122696" y="55213"/>
                      </a:lnTo>
                      <a:lnTo>
                        <a:pt x="131132" y="63649"/>
                      </a:lnTo>
                      <a:lnTo>
                        <a:pt x="125764" y="69017"/>
                      </a:lnTo>
                      <a:cubicBezTo>
                        <a:pt x="124997" y="69784"/>
                        <a:pt x="124230" y="71317"/>
                        <a:pt x="124997" y="72851"/>
                      </a:cubicBezTo>
                      <a:cubicBezTo>
                        <a:pt x="127297" y="75918"/>
                        <a:pt x="128831" y="79753"/>
                        <a:pt x="129598" y="83587"/>
                      </a:cubicBezTo>
                      <a:cubicBezTo>
                        <a:pt x="129598" y="85121"/>
                        <a:pt x="131132" y="85887"/>
                        <a:pt x="132665" y="85887"/>
                      </a:cubicBezTo>
                      <a:lnTo>
                        <a:pt x="140334" y="85887"/>
                      </a:lnTo>
                      <a:lnTo>
                        <a:pt x="140334" y="85887"/>
                      </a:lnTo>
                      <a:close/>
                    </a:path>
                  </a:pathLst>
                </a:custGeom>
                <a:grpFill/>
                <a:ln w="76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grpSp>
        <p:nvGrpSpPr>
          <p:cNvPr id="290" name="Группа 289"/>
          <p:cNvGrpSpPr/>
          <p:nvPr/>
        </p:nvGrpSpPr>
        <p:grpSpPr>
          <a:xfrm flipH="1">
            <a:off x="9250774" y="5000266"/>
            <a:ext cx="368108" cy="1857734"/>
            <a:chOff x="8360010" y="1406574"/>
            <a:chExt cx="368108" cy="1857734"/>
          </a:xfrm>
        </p:grpSpPr>
        <p:cxnSp>
          <p:nvCxnSpPr>
            <p:cNvPr id="291" name="Прямая соединительная линия 290"/>
            <p:cNvCxnSpPr/>
            <p:nvPr/>
          </p:nvCxnSpPr>
          <p:spPr>
            <a:xfrm flipH="1">
              <a:off x="8360010" y="1530125"/>
              <a:ext cx="0" cy="1734183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/>
            <p:cNvCxnSpPr/>
            <p:nvPr/>
          </p:nvCxnSpPr>
          <p:spPr>
            <a:xfrm flipH="1">
              <a:off x="8481851" y="1406574"/>
              <a:ext cx="246267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Дуга 292"/>
            <p:cNvSpPr/>
            <p:nvPr/>
          </p:nvSpPr>
          <p:spPr>
            <a:xfrm flipH="1">
              <a:off x="8369454" y="1406574"/>
              <a:ext cx="247103" cy="247103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200"/>
            </a:p>
          </p:txBody>
        </p:sp>
      </p:grpSp>
      <p:sp>
        <p:nvSpPr>
          <p:cNvPr id="294" name="Полилиния 293"/>
          <p:cNvSpPr/>
          <p:nvPr/>
        </p:nvSpPr>
        <p:spPr>
          <a:xfrm>
            <a:off x="7085620" y="6698572"/>
            <a:ext cx="1448381" cy="579229"/>
          </a:xfrm>
          <a:custGeom>
            <a:avLst/>
            <a:gdLst>
              <a:gd name="connsiteX0" fmla="*/ 1552708 w 2689348"/>
              <a:gd name="connsiteY0" fmla="*/ 5 h 1075510"/>
              <a:gd name="connsiteX1" fmla="*/ 1745258 w 2689348"/>
              <a:gd name="connsiteY1" fmla="*/ 62018 h 1075510"/>
              <a:gd name="connsiteX2" fmla="*/ 1790939 w 2689348"/>
              <a:gd name="connsiteY2" fmla="*/ 105133 h 1075510"/>
              <a:gd name="connsiteX3" fmla="*/ 1794200 w 2689348"/>
              <a:gd name="connsiteY3" fmla="*/ 108212 h 1075510"/>
              <a:gd name="connsiteX4" fmla="*/ 2182795 w 2689348"/>
              <a:gd name="connsiteY4" fmla="*/ 25388 h 1075510"/>
              <a:gd name="connsiteX5" fmla="*/ 2355187 w 2689348"/>
              <a:gd name="connsiteY5" fmla="*/ 179279 h 1075510"/>
              <a:gd name="connsiteX6" fmla="*/ 2373584 w 2689348"/>
              <a:gd name="connsiteY6" fmla="*/ 233026 h 1075510"/>
              <a:gd name="connsiteX7" fmla="*/ 2426801 w 2689348"/>
              <a:gd name="connsiteY7" fmla="*/ 249546 h 1075510"/>
              <a:gd name="connsiteX8" fmla="*/ 2689348 w 2689348"/>
              <a:gd name="connsiteY8" fmla="*/ 645637 h 1075510"/>
              <a:gd name="connsiteX9" fmla="*/ 2346109 w 2689348"/>
              <a:gd name="connsiteY9" fmla="*/ 1066777 h 1075510"/>
              <a:gd name="connsiteX10" fmla="*/ 2287729 w 2689348"/>
              <a:gd name="connsiteY10" fmla="*/ 1072662 h 1075510"/>
              <a:gd name="connsiteX11" fmla="*/ 2287729 w 2689348"/>
              <a:gd name="connsiteY11" fmla="*/ 1075509 h 1075510"/>
              <a:gd name="connsiteX12" fmla="*/ 2259485 w 2689348"/>
              <a:gd name="connsiteY12" fmla="*/ 1075509 h 1075510"/>
              <a:gd name="connsiteX13" fmla="*/ 2259475 w 2689348"/>
              <a:gd name="connsiteY13" fmla="*/ 1075510 h 1075510"/>
              <a:gd name="connsiteX14" fmla="*/ 2259465 w 2689348"/>
              <a:gd name="connsiteY14" fmla="*/ 1075509 h 1075510"/>
              <a:gd name="connsiteX15" fmla="*/ 441325 w 2689348"/>
              <a:gd name="connsiteY15" fmla="*/ 1075509 h 1075510"/>
              <a:gd name="connsiteX16" fmla="*/ 411304 w 2689348"/>
              <a:gd name="connsiteY16" fmla="*/ 1075509 h 1075510"/>
              <a:gd name="connsiteX17" fmla="*/ 411304 w 2689348"/>
              <a:gd name="connsiteY17" fmla="*/ 1072483 h 1075510"/>
              <a:gd name="connsiteX18" fmla="*/ 352382 w 2689348"/>
              <a:gd name="connsiteY18" fmla="*/ 1066543 h 1075510"/>
              <a:gd name="connsiteX19" fmla="*/ 8966 w 2689348"/>
              <a:gd name="connsiteY19" fmla="*/ 723126 h 1075510"/>
              <a:gd name="connsiteX20" fmla="*/ 2984 w 2689348"/>
              <a:gd name="connsiteY20" fmla="*/ 663784 h 1075510"/>
              <a:gd name="connsiteX21" fmla="*/ 1927 w 2689348"/>
              <a:gd name="connsiteY21" fmla="*/ 663784 h 1075510"/>
              <a:gd name="connsiteX22" fmla="*/ 2772 w 2689348"/>
              <a:gd name="connsiteY22" fmla="*/ 661687 h 1075510"/>
              <a:gd name="connsiteX23" fmla="*/ 0 w 2689348"/>
              <a:gd name="connsiteY23" fmla="*/ 634184 h 1075510"/>
              <a:gd name="connsiteX24" fmla="*/ 2847 w 2689348"/>
              <a:gd name="connsiteY24" fmla="*/ 605939 h 1075510"/>
              <a:gd name="connsiteX25" fmla="*/ 1723 w 2689348"/>
              <a:gd name="connsiteY25" fmla="*/ 564258 h 1075510"/>
              <a:gd name="connsiteX26" fmla="*/ 123177 w 2689348"/>
              <a:gd name="connsiteY26" fmla="*/ 312892 h 1075510"/>
              <a:gd name="connsiteX27" fmla="*/ 701720 w 2689348"/>
              <a:gd name="connsiteY27" fmla="*/ 234044 h 1075510"/>
              <a:gd name="connsiteX28" fmla="*/ 701831 w 2689348"/>
              <a:gd name="connsiteY28" fmla="*/ 233898 h 1075510"/>
              <a:gd name="connsiteX29" fmla="*/ 701374 w 2689348"/>
              <a:gd name="connsiteY29" fmla="*/ 233581 h 1075510"/>
              <a:gd name="connsiteX30" fmla="*/ 701851 w 2689348"/>
              <a:gd name="connsiteY30" fmla="*/ 233873 h 1075510"/>
              <a:gd name="connsiteX31" fmla="*/ 752741 w 2689348"/>
              <a:gd name="connsiteY31" fmla="*/ 167059 h 1075510"/>
              <a:gd name="connsiteX32" fmla="*/ 1285025 w 2689348"/>
              <a:gd name="connsiteY32" fmla="*/ 152191 h 1075510"/>
              <a:gd name="connsiteX33" fmla="*/ 1287626 w 2689348"/>
              <a:gd name="connsiteY33" fmla="*/ 148603 h 1075510"/>
              <a:gd name="connsiteX34" fmla="*/ 1325411 w 2689348"/>
              <a:gd name="connsiteY34" fmla="*/ 96497 h 1075510"/>
              <a:gd name="connsiteX35" fmla="*/ 1512315 w 2689348"/>
              <a:gd name="connsiteY35" fmla="*/ 2728 h 1075510"/>
              <a:gd name="connsiteX36" fmla="*/ 1552708 w 2689348"/>
              <a:gd name="connsiteY36" fmla="*/ 5 h 107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89348" h="1075510">
                <a:moveTo>
                  <a:pt x="1552708" y="5"/>
                </a:moveTo>
                <a:cubicBezTo>
                  <a:pt x="1623102" y="-412"/>
                  <a:pt x="1691200" y="21719"/>
                  <a:pt x="1745258" y="62018"/>
                </a:cubicBezTo>
                <a:lnTo>
                  <a:pt x="1790939" y="105133"/>
                </a:lnTo>
                <a:lnTo>
                  <a:pt x="1794200" y="108212"/>
                </a:lnTo>
                <a:cubicBezTo>
                  <a:pt x="1889589" y="5826"/>
                  <a:pt x="2047373" y="-27794"/>
                  <a:pt x="2182795" y="25388"/>
                </a:cubicBezTo>
                <a:cubicBezTo>
                  <a:pt x="2260186" y="55770"/>
                  <a:pt x="2321154" y="111073"/>
                  <a:pt x="2355187" y="179279"/>
                </a:cubicBezTo>
                <a:lnTo>
                  <a:pt x="2373584" y="233026"/>
                </a:lnTo>
                <a:lnTo>
                  <a:pt x="2426801" y="249546"/>
                </a:lnTo>
                <a:cubicBezTo>
                  <a:pt x="2581089" y="314804"/>
                  <a:pt x="2689348" y="467578"/>
                  <a:pt x="2689348" y="645637"/>
                </a:cubicBezTo>
                <a:cubicBezTo>
                  <a:pt x="2689348" y="853373"/>
                  <a:pt x="2541995" y="1026693"/>
                  <a:pt x="2346109" y="1066777"/>
                </a:cubicBezTo>
                <a:lnTo>
                  <a:pt x="2287729" y="1072662"/>
                </a:lnTo>
                <a:lnTo>
                  <a:pt x="2287729" y="1075509"/>
                </a:lnTo>
                <a:lnTo>
                  <a:pt x="2259485" y="1075509"/>
                </a:lnTo>
                <a:lnTo>
                  <a:pt x="2259475" y="1075510"/>
                </a:lnTo>
                <a:lnTo>
                  <a:pt x="2259465" y="1075509"/>
                </a:lnTo>
                <a:lnTo>
                  <a:pt x="441325" y="1075509"/>
                </a:lnTo>
                <a:lnTo>
                  <a:pt x="411304" y="1075509"/>
                </a:lnTo>
                <a:lnTo>
                  <a:pt x="411304" y="1072483"/>
                </a:lnTo>
                <a:lnTo>
                  <a:pt x="352382" y="1066543"/>
                </a:lnTo>
                <a:cubicBezTo>
                  <a:pt x="180007" y="1031270"/>
                  <a:pt x="44239" y="895502"/>
                  <a:pt x="8966" y="723126"/>
                </a:cubicBezTo>
                <a:lnTo>
                  <a:pt x="2984" y="663784"/>
                </a:lnTo>
                <a:lnTo>
                  <a:pt x="1927" y="663784"/>
                </a:lnTo>
                <a:lnTo>
                  <a:pt x="2772" y="661687"/>
                </a:lnTo>
                <a:lnTo>
                  <a:pt x="0" y="634184"/>
                </a:lnTo>
                <a:lnTo>
                  <a:pt x="2847" y="605939"/>
                </a:lnTo>
                <a:lnTo>
                  <a:pt x="1723" y="564258"/>
                </a:lnTo>
                <a:cubicBezTo>
                  <a:pt x="10507" y="471378"/>
                  <a:pt x="52671" y="382744"/>
                  <a:pt x="123177" y="312892"/>
                </a:cubicBezTo>
                <a:cubicBezTo>
                  <a:pt x="271712" y="165787"/>
                  <a:pt x="512531" y="132999"/>
                  <a:pt x="701720" y="234044"/>
                </a:cubicBezTo>
                <a:lnTo>
                  <a:pt x="701831" y="233898"/>
                </a:lnTo>
                <a:lnTo>
                  <a:pt x="701374" y="233581"/>
                </a:lnTo>
                <a:lnTo>
                  <a:pt x="701851" y="233873"/>
                </a:lnTo>
                <a:lnTo>
                  <a:pt x="752741" y="167059"/>
                </a:lnTo>
                <a:cubicBezTo>
                  <a:pt x="888461" y="28365"/>
                  <a:pt x="1131503" y="14208"/>
                  <a:pt x="1285025" y="152191"/>
                </a:cubicBezTo>
                <a:lnTo>
                  <a:pt x="1287626" y="148603"/>
                </a:lnTo>
                <a:lnTo>
                  <a:pt x="1325411" y="96497"/>
                </a:lnTo>
                <a:cubicBezTo>
                  <a:pt x="1372571" y="46056"/>
                  <a:pt x="1438754" y="12231"/>
                  <a:pt x="1512315" y="2728"/>
                </a:cubicBezTo>
                <a:cubicBezTo>
                  <a:pt x="1525809" y="982"/>
                  <a:pt x="1539300" y="85"/>
                  <a:pt x="1552708" y="5"/>
                </a:cubicBezTo>
                <a:close/>
              </a:path>
            </a:pathLst>
          </a:custGeom>
          <a:solidFill>
            <a:srgbClr val="ECEBF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295" name="Полилиния 294"/>
          <p:cNvSpPr/>
          <p:nvPr/>
        </p:nvSpPr>
        <p:spPr>
          <a:xfrm>
            <a:off x="9400121" y="6633648"/>
            <a:ext cx="1448381" cy="579229"/>
          </a:xfrm>
          <a:custGeom>
            <a:avLst/>
            <a:gdLst>
              <a:gd name="connsiteX0" fmla="*/ 1552708 w 2689348"/>
              <a:gd name="connsiteY0" fmla="*/ 5 h 1075510"/>
              <a:gd name="connsiteX1" fmla="*/ 1745258 w 2689348"/>
              <a:gd name="connsiteY1" fmla="*/ 62018 h 1075510"/>
              <a:gd name="connsiteX2" fmla="*/ 1790939 w 2689348"/>
              <a:gd name="connsiteY2" fmla="*/ 105133 h 1075510"/>
              <a:gd name="connsiteX3" fmla="*/ 1794200 w 2689348"/>
              <a:gd name="connsiteY3" fmla="*/ 108212 h 1075510"/>
              <a:gd name="connsiteX4" fmla="*/ 2182795 w 2689348"/>
              <a:gd name="connsiteY4" fmla="*/ 25388 h 1075510"/>
              <a:gd name="connsiteX5" fmla="*/ 2355187 w 2689348"/>
              <a:gd name="connsiteY5" fmla="*/ 179279 h 1075510"/>
              <a:gd name="connsiteX6" fmla="*/ 2373584 w 2689348"/>
              <a:gd name="connsiteY6" fmla="*/ 233026 h 1075510"/>
              <a:gd name="connsiteX7" fmla="*/ 2426801 w 2689348"/>
              <a:gd name="connsiteY7" fmla="*/ 249546 h 1075510"/>
              <a:gd name="connsiteX8" fmla="*/ 2689348 w 2689348"/>
              <a:gd name="connsiteY8" fmla="*/ 645637 h 1075510"/>
              <a:gd name="connsiteX9" fmla="*/ 2346109 w 2689348"/>
              <a:gd name="connsiteY9" fmla="*/ 1066777 h 1075510"/>
              <a:gd name="connsiteX10" fmla="*/ 2287729 w 2689348"/>
              <a:gd name="connsiteY10" fmla="*/ 1072662 h 1075510"/>
              <a:gd name="connsiteX11" fmla="*/ 2287729 w 2689348"/>
              <a:gd name="connsiteY11" fmla="*/ 1075509 h 1075510"/>
              <a:gd name="connsiteX12" fmla="*/ 2259485 w 2689348"/>
              <a:gd name="connsiteY12" fmla="*/ 1075509 h 1075510"/>
              <a:gd name="connsiteX13" fmla="*/ 2259475 w 2689348"/>
              <a:gd name="connsiteY13" fmla="*/ 1075510 h 1075510"/>
              <a:gd name="connsiteX14" fmla="*/ 2259465 w 2689348"/>
              <a:gd name="connsiteY14" fmla="*/ 1075509 h 1075510"/>
              <a:gd name="connsiteX15" fmla="*/ 441325 w 2689348"/>
              <a:gd name="connsiteY15" fmla="*/ 1075509 h 1075510"/>
              <a:gd name="connsiteX16" fmla="*/ 411304 w 2689348"/>
              <a:gd name="connsiteY16" fmla="*/ 1075509 h 1075510"/>
              <a:gd name="connsiteX17" fmla="*/ 411304 w 2689348"/>
              <a:gd name="connsiteY17" fmla="*/ 1072483 h 1075510"/>
              <a:gd name="connsiteX18" fmla="*/ 352382 w 2689348"/>
              <a:gd name="connsiteY18" fmla="*/ 1066543 h 1075510"/>
              <a:gd name="connsiteX19" fmla="*/ 8966 w 2689348"/>
              <a:gd name="connsiteY19" fmla="*/ 723126 h 1075510"/>
              <a:gd name="connsiteX20" fmla="*/ 2984 w 2689348"/>
              <a:gd name="connsiteY20" fmla="*/ 663784 h 1075510"/>
              <a:gd name="connsiteX21" fmla="*/ 1927 w 2689348"/>
              <a:gd name="connsiteY21" fmla="*/ 663784 h 1075510"/>
              <a:gd name="connsiteX22" fmla="*/ 2772 w 2689348"/>
              <a:gd name="connsiteY22" fmla="*/ 661687 h 1075510"/>
              <a:gd name="connsiteX23" fmla="*/ 0 w 2689348"/>
              <a:gd name="connsiteY23" fmla="*/ 634184 h 1075510"/>
              <a:gd name="connsiteX24" fmla="*/ 2847 w 2689348"/>
              <a:gd name="connsiteY24" fmla="*/ 605939 h 1075510"/>
              <a:gd name="connsiteX25" fmla="*/ 1723 w 2689348"/>
              <a:gd name="connsiteY25" fmla="*/ 564258 h 1075510"/>
              <a:gd name="connsiteX26" fmla="*/ 123177 w 2689348"/>
              <a:gd name="connsiteY26" fmla="*/ 312892 h 1075510"/>
              <a:gd name="connsiteX27" fmla="*/ 701720 w 2689348"/>
              <a:gd name="connsiteY27" fmla="*/ 234044 h 1075510"/>
              <a:gd name="connsiteX28" fmla="*/ 701831 w 2689348"/>
              <a:gd name="connsiteY28" fmla="*/ 233898 h 1075510"/>
              <a:gd name="connsiteX29" fmla="*/ 701374 w 2689348"/>
              <a:gd name="connsiteY29" fmla="*/ 233581 h 1075510"/>
              <a:gd name="connsiteX30" fmla="*/ 701851 w 2689348"/>
              <a:gd name="connsiteY30" fmla="*/ 233873 h 1075510"/>
              <a:gd name="connsiteX31" fmla="*/ 752741 w 2689348"/>
              <a:gd name="connsiteY31" fmla="*/ 167059 h 1075510"/>
              <a:gd name="connsiteX32" fmla="*/ 1285025 w 2689348"/>
              <a:gd name="connsiteY32" fmla="*/ 152191 h 1075510"/>
              <a:gd name="connsiteX33" fmla="*/ 1287626 w 2689348"/>
              <a:gd name="connsiteY33" fmla="*/ 148603 h 1075510"/>
              <a:gd name="connsiteX34" fmla="*/ 1325411 w 2689348"/>
              <a:gd name="connsiteY34" fmla="*/ 96497 h 1075510"/>
              <a:gd name="connsiteX35" fmla="*/ 1512315 w 2689348"/>
              <a:gd name="connsiteY35" fmla="*/ 2728 h 1075510"/>
              <a:gd name="connsiteX36" fmla="*/ 1552708 w 2689348"/>
              <a:gd name="connsiteY36" fmla="*/ 5 h 107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89348" h="1075510">
                <a:moveTo>
                  <a:pt x="1552708" y="5"/>
                </a:moveTo>
                <a:cubicBezTo>
                  <a:pt x="1623102" y="-412"/>
                  <a:pt x="1691200" y="21719"/>
                  <a:pt x="1745258" y="62018"/>
                </a:cubicBezTo>
                <a:lnTo>
                  <a:pt x="1790939" y="105133"/>
                </a:lnTo>
                <a:lnTo>
                  <a:pt x="1794200" y="108212"/>
                </a:lnTo>
                <a:cubicBezTo>
                  <a:pt x="1889589" y="5826"/>
                  <a:pt x="2047373" y="-27794"/>
                  <a:pt x="2182795" y="25388"/>
                </a:cubicBezTo>
                <a:cubicBezTo>
                  <a:pt x="2260186" y="55770"/>
                  <a:pt x="2321154" y="111073"/>
                  <a:pt x="2355187" y="179279"/>
                </a:cubicBezTo>
                <a:lnTo>
                  <a:pt x="2373584" y="233026"/>
                </a:lnTo>
                <a:lnTo>
                  <a:pt x="2426801" y="249546"/>
                </a:lnTo>
                <a:cubicBezTo>
                  <a:pt x="2581089" y="314804"/>
                  <a:pt x="2689348" y="467578"/>
                  <a:pt x="2689348" y="645637"/>
                </a:cubicBezTo>
                <a:cubicBezTo>
                  <a:pt x="2689348" y="853373"/>
                  <a:pt x="2541995" y="1026693"/>
                  <a:pt x="2346109" y="1066777"/>
                </a:cubicBezTo>
                <a:lnTo>
                  <a:pt x="2287729" y="1072662"/>
                </a:lnTo>
                <a:lnTo>
                  <a:pt x="2287729" y="1075509"/>
                </a:lnTo>
                <a:lnTo>
                  <a:pt x="2259485" y="1075509"/>
                </a:lnTo>
                <a:lnTo>
                  <a:pt x="2259475" y="1075510"/>
                </a:lnTo>
                <a:lnTo>
                  <a:pt x="2259465" y="1075509"/>
                </a:lnTo>
                <a:lnTo>
                  <a:pt x="441325" y="1075509"/>
                </a:lnTo>
                <a:lnTo>
                  <a:pt x="411304" y="1075509"/>
                </a:lnTo>
                <a:lnTo>
                  <a:pt x="411304" y="1072483"/>
                </a:lnTo>
                <a:lnTo>
                  <a:pt x="352382" y="1066543"/>
                </a:lnTo>
                <a:cubicBezTo>
                  <a:pt x="180007" y="1031270"/>
                  <a:pt x="44239" y="895502"/>
                  <a:pt x="8966" y="723126"/>
                </a:cubicBezTo>
                <a:lnTo>
                  <a:pt x="2984" y="663784"/>
                </a:lnTo>
                <a:lnTo>
                  <a:pt x="1927" y="663784"/>
                </a:lnTo>
                <a:lnTo>
                  <a:pt x="2772" y="661687"/>
                </a:lnTo>
                <a:lnTo>
                  <a:pt x="0" y="634184"/>
                </a:lnTo>
                <a:lnTo>
                  <a:pt x="2847" y="605939"/>
                </a:lnTo>
                <a:lnTo>
                  <a:pt x="1723" y="564258"/>
                </a:lnTo>
                <a:cubicBezTo>
                  <a:pt x="10507" y="471378"/>
                  <a:pt x="52671" y="382744"/>
                  <a:pt x="123177" y="312892"/>
                </a:cubicBezTo>
                <a:cubicBezTo>
                  <a:pt x="271712" y="165787"/>
                  <a:pt x="512531" y="132999"/>
                  <a:pt x="701720" y="234044"/>
                </a:cubicBezTo>
                <a:lnTo>
                  <a:pt x="701831" y="233898"/>
                </a:lnTo>
                <a:lnTo>
                  <a:pt x="701374" y="233581"/>
                </a:lnTo>
                <a:lnTo>
                  <a:pt x="701851" y="233873"/>
                </a:lnTo>
                <a:lnTo>
                  <a:pt x="752741" y="167059"/>
                </a:lnTo>
                <a:cubicBezTo>
                  <a:pt x="888461" y="28365"/>
                  <a:pt x="1131503" y="14208"/>
                  <a:pt x="1285025" y="152191"/>
                </a:cubicBezTo>
                <a:lnTo>
                  <a:pt x="1287626" y="148603"/>
                </a:lnTo>
                <a:lnTo>
                  <a:pt x="1325411" y="96497"/>
                </a:lnTo>
                <a:cubicBezTo>
                  <a:pt x="1372571" y="46056"/>
                  <a:pt x="1438754" y="12231"/>
                  <a:pt x="1512315" y="2728"/>
                </a:cubicBezTo>
                <a:cubicBezTo>
                  <a:pt x="1525809" y="982"/>
                  <a:pt x="1539300" y="85"/>
                  <a:pt x="1552708" y="5"/>
                </a:cubicBezTo>
                <a:close/>
              </a:path>
            </a:pathLst>
          </a:custGeom>
          <a:solidFill>
            <a:srgbClr val="ECEBF9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/>
          </a:p>
        </p:txBody>
      </p:sp>
      <p:sp>
        <p:nvSpPr>
          <p:cNvPr id="166" name="Овал 165"/>
          <p:cNvSpPr/>
          <p:nvPr/>
        </p:nvSpPr>
        <p:spPr>
          <a:xfrm>
            <a:off x="10685585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7" name="Овал 166"/>
          <p:cNvSpPr/>
          <p:nvPr/>
        </p:nvSpPr>
        <p:spPr>
          <a:xfrm>
            <a:off x="10995566" y="511285"/>
            <a:ext cx="139700" cy="139700"/>
          </a:xfrm>
          <a:prstGeom prst="ellipse">
            <a:avLst/>
          </a:prstGeom>
          <a:solidFill>
            <a:srgbClr val="2F2A85"/>
          </a:solidFill>
          <a:ln w="57150"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Овал 167"/>
          <p:cNvSpPr/>
          <p:nvPr/>
        </p:nvSpPr>
        <p:spPr>
          <a:xfrm>
            <a:off x="11305547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Овал 168"/>
          <p:cNvSpPr/>
          <p:nvPr/>
        </p:nvSpPr>
        <p:spPr>
          <a:xfrm>
            <a:off x="10375604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Овал 169"/>
          <p:cNvSpPr/>
          <p:nvPr/>
        </p:nvSpPr>
        <p:spPr>
          <a:xfrm>
            <a:off x="11581772" y="501760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7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" y="0"/>
            <a:ext cx="12184832" cy="6858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-10886"/>
            <a:ext cx="6024991" cy="6868886"/>
          </a:xfrm>
          <a:custGeom>
            <a:avLst/>
            <a:gdLst>
              <a:gd name="connsiteX0" fmla="*/ 0 w 5919107"/>
              <a:gd name="connsiteY0" fmla="*/ 0 h 6858000"/>
              <a:gd name="connsiteX1" fmla="*/ 5919107 w 5919107"/>
              <a:gd name="connsiteY1" fmla="*/ 0 h 6858000"/>
              <a:gd name="connsiteX2" fmla="*/ 5919107 w 5919107"/>
              <a:gd name="connsiteY2" fmla="*/ 6858000 h 6858000"/>
              <a:gd name="connsiteX3" fmla="*/ 0 w 5919107"/>
              <a:gd name="connsiteY3" fmla="*/ 6858000 h 6858000"/>
              <a:gd name="connsiteX4" fmla="*/ 0 w 5919107"/>
              <a:gd name="connsiteY4" fmla="*/ 0 h 6858000"/>
              <a:gd name="connsiteX0" fmla="*/ 0 w 5919107"/>
              <a:gd name="connsiteY0" fmla="*/ 0 h 6858000"/>
              <a:gd name="connsiteX1" fmla="*/ 5919107 w 5919107"/>
              <a:gd name="connsiteY1" fmla="*/ 0 h 6858000"/>
              <a:gd name="connsiteX2" fmla="*/ 0 w 5919107"/>
              <a:gd name="connsiteY2" fmla="*/ 6858000 h 6858000"/>
              <a:gd name="connsiteX3" fmla="*/ 0 w 5919107"/>
              <a:gd name="connsiteY3" fmla="*/ 0 h 6858000"/>
              <a:gd name="connsiteX0" fmla="*/ 0 w 5947276"/>
              <a:gd name="connsiteY0" fmla="*/ 0 h 6858000"/>
              <a:gd name="connsiteX1" fmla="*/ 5919107 w 5947276"/>
              <a:gd name="connsiteY1" fmla="*/ 0 h 6858000"/>
              <a:gd name="connsiteX2" fmla="*/ 0 w 5947276"/>
              <a:gd name="connsiteY2" fmla="*/ 6858000 h 6858000"/>
              <a:gd name="connsiteX3" fmla="*/ 0 w 5947276"/>
              <a:gd name="connsiteY3" fmla="*/ 0 h 6858000"/>
              <a:gd name="connsiteX0" fmla="*/ 0 w 5942111"/>
              <a:gd name="connsiteY0" fmla="*/ 0 h 6858000"/>
              <a:gd name="connsiteX1" fmla="*/ 5919107 w 5942111"/>
              <a:gd name="connsiteY1" fmla="*/ 0 h 6858000"/>
              <a:gd name="connsiteX2" fmla="*/ 0 w 5942111"/>
              <a:gd name="connsiteY2" fmla="*/ 6858000 h 6858000"/>
              <a:gd name="connsiteX3" fmla="*/ 0 w 5942111"/>
              <a:gd name="connsiteY3" fmla="*/ 0 h 6858000"/>
              <a:gd name="connsiteX0" fmla="*/ 0 w 4967130"/>
              <a:gd name="connsiteY0" fmla="*/ 0 h 6858000"/>
              <a:gd name="connsiteX1" fmla="*/ 4939393 w 4967130"/>
              <a:gd name="connsiteY1" fmla="*/ 8164 h 6858000"/>
              <a:gd name="connsiteX2" fmla="*/ 0 w 4967130"/>
              <a:gd name="connsiteY2" fmla="*/ 6858000 h 6858000"/>
              <a:gd name="connsiteX3" fmla="*/ 0 w 4967130"/>
              <a:gd name="connsiteY3" fmla="*/ 0 h 6858000"/>
              <a:gd name="connsiteX0" fmla="*/ 0 w 5406140"/>
              <a:gd name="connsiteY0" fmla="*/ 0 h 6858000"/>
              <a:gd name="connsiteX1" fmla="*/ 4939393 w 5406140"/>
              <a:gd name="connsiteY1" fmla="*/ 8164 h 6858000"/>
              <a:gd name="connsiteX2" fmla="*/ 0 w 5406140"/>
              <a:gd name="connsiteY2" fmla="*/ 6858000 h 6858000"/>
              <a:gd name="connsiteX3" fmla="*/ 0 w 5406140"/>
              <a:gd name="connsiteY3" fmla="*/ 0 h 6858000"/>
              <a:gd name="connsiteX0" fmla="*/ 0 w 6398855"/>
              <a:gd name="connsiteY0" fmla="*/ 10886 h 6868886"/>
              <a:gd name="connsiteX1" fmla="*/ 5987143 w 6398855"/>
              <a:gd name="connsiteY1" fmla="*/ 0 h 6868886"/>
              <a:gd name="connsiteX2" fmla="*/ 0 w 6398855"/>
              <a:gd name="connsiteY2" fmla="*/ 6868886 h 6868886"/>
              <a:gd name="connsiteX3" fmla="*/ 0 w 6398855"/>
              <a:gd name="connsiteY3" fmla="*/ 10886 h 6868886"/>
              <a:gd name="connsiteX0" fmla="*/ 0 w 6024991"/>
              <a:gd name="connsiteY0" fmla="*/ 10886 h 6868886"/>
              <a:gd name="connsiteX1" fmla="*/ 5987143 w 6024991"/>
              <a:gd name="connsiteY1" fmla="*/ 0 h 6868886"/>
              <a:gd name="connsiteX2" fmla="*/ 0 w 6024991"/>
              <a:gd name="connsiteY2" fmla="*/ 6868886 h 6868886"/>
              <a:gd name="connsiteX3" fmla="*/ 0 w 6024991"/>
              <a:gd name="connsiteY3" fmla="*/ 10886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4991" h="6868886">
                <a:moveTo>
                  <a:pt x="0" y="10886"/>
                </a:moveTo>
                <a:lnTo>
                  <a:pt x="5987143" y="0"/>
                </a:lnTo>
                <a:cubicBezTo>
                  <a:pt x="6538233" y="4573361"/>
                  <a:pt x="903514" y="3415393"/>
                  <a:pt x="0" y="6868886"/>
                </a:cubicBezTo>
                <a:lnTo>
                  <a:pt x="0" y="108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99791" y="288027"/>
            <a:ext cx="3311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2F2A8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Решение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99791" y="1203849"/>
            <a:ext cx="4068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Создание набора небольших слабосвязанных и легко заменяемых модулей, которые взаимодействуют друг с другом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9791" y="2612114"/>
            <a:ext cx="3472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Стек </a:t>
            </a:r>
            <a:r>
              <a:rPr lang="ru-RU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технологий</a:t>
            </a:r>
            <a:r>
              <a:rPr lang="ru-RU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Angular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+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React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Webpack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Module Federation</a:t>
            </a:r>
            <a:endParaRPr lang="ru-RU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TypeScript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29551" y="5742672"/>
            <a:ext cx="2004291" cy="344928"/>
          </a:xfrm>
          <a:prstGeom prst="roundRect">
            <a:avLst/>
          </a:prstGeom>
          <a:solidFill>
            <a:srgbClr val="2F2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71055" y="5784331"/>
            <a:ext cx="2117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Перейти в приложение</a:t>
            </a:r>
            <a:endParaRPr lang="ru-RU" sz="11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Скругленный прямоугольник 7">
            <a:hlinkClick r:id="rId5"/>
          </p:cNvPr>
          <p:cNvSpPr/>
          <p:nvPr/>
        </p:nvSpPr>
        <p:spPr>
          <a:xfrm>
            <a:off x="253609" y="5653809"/>
            <a:ext cx="2166318" cy="489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10685585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0995566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11305547" y="511285"/>
            <a:ext cx="139700" cy="139700"/>
          </a:xfrm>
          <a:prstGeom prst="ellipse">
            <a:avLst/>
          </a:prstGeom>
          <a:solidFill>
            <a:srgbClr val="2F2A85"/>
          </a:solidFill>
          <a:ln w="57150"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10375604" y="511285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1581772" y="501760"/>
            <a:ext cx="139700" cy="139700"/>
          </a:xfrm>
          <a:prstGeom prst="ellipse">
            <a:avLst/>
          </a:prstGeom>
          <a:noFill/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29551" y="6187349"/>
            <a:ext cx="2004291" cy="344928"/>
          </a:xfrm>
          <a:prstGeom prst="roundRect">
            <a:avLst/>
          </a:prstGeom>
          <a:solidFill>
            <a:srgbClr val="2F2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71055" y="6229008"/>
            <a:ext cx="1708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Ссылка на макеты</a:t>
            </a:r>
            <a:endParaRPr lang="ru-RU" sz="11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Скругленный прямоугольник 22">
            <a:hlinkClick r:id="rId6"/>
          </p:cNvPr>
          <p:cNvSpPr/>
          <p:nvPr/>
        </p:nvSpPr>
        <p:spPr>
          <a:xfrm>
            <a:off x="253609" y="6098486"/>
            <a:ext cx="2166318" cy="489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20210606_1032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851" end="5563"/>
                </p14:media>
              </p:ext>
            </p:extLst>
          </p:nvPr>
        </p:nvPicPr>
        <p:blipFill rotWithShape="1">
          <a:blip r:embed="rId7"/>
          <a:srcRect l="4506" t="21448" r="21015" b="8737"/>
          <a:stretch>
            <a:fillRect/>
          </a:stretch>
        </p:blipFill>
        <p:spPr>
          <a:xfrm>
            <a:off x="4375061" y="1822185"/>
            <a:ext cx="7762493" cy="40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1303" y="1397762"/>
            <a:ext cx="6869722" cy="5865772"/>
          </a:xfrm>
          <a:prstGeom prst="roundRect">
            <a:avLst>
              <a:gd name="adj" fmla="val 1728"/>
            </a:avLst>
          </a:prstGeom>
        </p:spPr>
      </p:pic>
      <p:sp>
        <p:nvSpPr>
          <p:cNvPr id="9" name="Прямоугольник 8"/>
          <p:cNvSpPr/>
          <p:nvPr/>
        </p:nvSpPr>
        <p:spPr>
          <a:xfrm>
            <a:off x="5080489" y="1052834"/>
            <a:ext cx="6991350" cy="59301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99791" y="288027"/>
            <a:ext cx="712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2F2A8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Дальнейшее развитие</a:t>
            </a:r>
            <a:endParaRPr lang="ru-RU" sz="4000" dirty="0" smtClean="0">
              <a:solidFill>
                <a:srgbClr val="2F2A85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9791" y="1333158"/>
            <a:ext cx="4068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Микросервисная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архитектура 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позволит ПСБ улучшить функциональные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возможности 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быстро и эффективно внедрять новые </a:t>
            </a:r>
            <a:r>
              <a:rPr lang="ru-RU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функции</a:t>
            </a:r>
            <a:endParaRPr lang="ru-RU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 rotWithShape="1">
          <a:blip r:embed="rId4"/>
          <a:srcRect t="41449" r="82405" b="39931"/>
          <a:stretch/>
        </p:blipFill>
        <p:spPr>
          <a:xfrm>
            <a:off x="5141303" y="3829050"/>
            <a:ext cx="1208697" cy="1092200"/>
          </a:xfrm>
          <a:prstGeom prst="roundRect">
            <a:avLst>
              <a:gd name="adj" fmla="val 5620"/>
            </a:avLst>
          </a:prstGeom>
          <a:ln>
            <a:solidFill>
              <a:srgbClr val="EA5616"/>
            </a:solidFill>
          </a:ln>
        </p:spPr>
      </p:pic>
      <p:pic>
        <p:nvPicPr>
          <p:cNvPr id="61" name="Рисунок 60"/>
          <p:cNvPicPr>
            <a:picLocks noChangeAspect="1"/>
          </p:cNvPicPr>
          <p:nvPr/>
        </p:nvPicPr>
        <p:blipFill rotWithShape="1">
          <a:blip r:embed="rId4"/>
          <a:srcRect l="50039" r="28609" b="94383"/>
          <a:stretch/>
        </p:blipFill>
        <p:spPr>
          <a:xfrm>
            <a:off x="8578849" y="1397762"/>
            <a:ext cx="1466851" cy="329438"/>
          </a:xfrm>
          <a:prstGeom prst="roundRect">
            <a:avLst>
              <a:gd name="adj" fmla="val 14739"/>
            </a:avLst>
          </a:prstGeom>
          <a:ln>
            <a:solidFill>
              <a:srgbClr val="EA5616"/>
            </a:solidFill>
          </a:ln>
        </p:spPr>
      </p:pic>
      <p:sp>
        <p:nvSpPr>
          <p:cNvPr id="67" name="Овал 66"/>
          <p:cNvSpPr/>
          <p:nvPr/>
        </p:nvSpPr>
        <p:spPr>
          <a:xfrm>
            <a:off x="10685585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10995566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11305547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10375604" y="511285"/>
            <a:ext cx="139700" cy="139700"/>
          </a:xfrm>
          <a:prstGeom prst="ellipse">
            <a:avLst/>
          </a:prstGeom>
          <a:solidFill>
            <a:schemeClr val="bg1"/>
          </a:solidFill>
          <a:ln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11581772" y="501760"/>
            <a:ext cx="139700" cy="139700"/>
          </a:xfrm>
          <a:prstGeom prst="ellipse">
            <a:avLst/>
          </a:prstGeom>
          <a:solidFill>
            <a:srgbClr val="2F2A85"/>
          </a:solidFill>
          <a:ln w="57150">
            <a:solidFill>
              <a:srgbClr val="D5D4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19100" y="-20542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https://www.figma.com/file/JtheAlp8COOIYze4VBuOtu/Untitled?node-id=0%3A1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84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47" y="6165878"/>
            <a:ext cx="1443439" cy="317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9414" y="2510917"/>
            <a:ext cx="5147572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>
                    <a:alpha val="48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КОМАНДА</a:t>
            </a:r>
            <a:r>
              <a:rPr lang="ru-RU" sz="4400" dirty="0" smtClean="0">
                <a:solidFill>
                  <a:schemeClr val="bg1">
                    <a:alpha val="48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/>
            </a:r>
            <a:b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SMUZI TEAM</a:t>
            </a:r>
            <a:r>
              <a:rPr lang="ru-RU" sz="54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endParaRPr lang="ru-RU" sz="54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14" y="5791108"/>
            <a:ext cx="1420491" cy="1066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84979" y="2526284"/>
            <a:ext cx="3248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Антон Шишов</a:t>
            </a:r>
            <a:endParaRPr lang="ru-RU" sz="1050" dirty="0">
              <a:solidFill>
                <a:schemeClr val="bg1">
                  <a:alpha val="61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4979" y="2941782"/>
            <a:ext cx="2522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sz="1400" dirty="0" smtClean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Дмитрий Дорошенко</a:t>
            </a:r>
            <a:endParaRPr lang="ru-RU" sz="1400" dirty="0">
              <a:solidFill>
                <a:schemeClr val="bg1">
                  <a:alpha val="61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4979" y="3357280"/>
            <a:ext cx="231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sz="1400" dirty="0" smtClean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Евгений Быковских</a:t>
            </a:r>
            <a:endParaRPr lang="ru-RU" sz="1400" dirty="0">
              <a:solidFill>
                <a:schemeClr val="bg1">
                  <a:alpha val="61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979" y="3772778"/>
            <a:ext cx="182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sz="1400" dirty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Денис </a:t>
            </a:r>
            <a:r>
              <a:rPr lang="ru-RU" sz="1400" dirty="0" smtClean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Игнатьев</a:t>
            </a:r>
            <a:endParaRPr lang="ru-RU" sz="1400" dirty="0">
              <a:solidFill>
                <a:schemeClr val="bg1">
                  <a:alpha val="61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4979" y="4188277"/>
            <a:ext cx="1821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60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ru-RU" sz="1400" dirty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Яна </a:t>
            </a:r>
            <a:r>
              <a:rPr lang="ru-RU" sz="1400" dirty="0" smtClean="0">
                <a:solidFill>
                  <a:schemeClr val="bg1">
                    <a:alpha val="61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Жучкова</a:t>
            </a:r>
            <a:endParaRPr lang="ru-RU" sz="1400" dirty="0">
              <a:solidFill>
                <a:schemeClr val="bg1">
                  <a:alpha val="61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187</Words>
  <Application>Microsoft Office PowerPoint</Application>
  <PresentationFormat>Широкоэкранный</PresentationFormat>
  <Paragraphs>113</Paragraphs>
  <Slides>7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Roboto Black</vt:lpstr>
      <vt:lpstr>Roboto Light</vt:lpstr>
      <vt:lpstr>Roboto Medium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45</cp:revision>
  <dcterms:created xsi:type="dcterms:W3CDTF">2021-06-04T21:32:55Z</dcterms:created>
  <dcterms:modified xsi:type="dcterms:W3CDTF">2021-06-06T07:37:15Z</dcterms:modified>
</cp:coreProperties>
</file>